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77" r:id="rId3"/>
    <p:sldId id="260" r:id="rId4"/>
    <p:sldId id="291" r:id="rId5"/>
    <p:sldId id="306" r:id="rId6"/>
    <p:sldId id="293" r:id="rId7"/>
    <p:sldId id="292" r:id="rId8"/>
    <p:sldId id="295" r:id="rId9"/>
    <p:sldId id="294" r:id="rId10"/>
    <p:sldId id="296" r:id="rId11"/>
    <p:sldId id="297" r:id="rId12"/>
    <p:sldId id="298" r:id="rId13"/>
    <p:sldId id="299" r:id="rId14"/>
    <p:sldId id="300" r:id="rId15"/>
    <p:sldId id="301" r:id="rId16"/>
    <p:sldId id="302" r:id="rId17"/>
    <p:sldId id="303" r:id="rId18"/>
    <p:sldId id="304" r:id="rId19"/>
    <p:sldId id="305"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993300"/>
    <a:srgbClr val="CCCCFF"/>
    <a:srgbClr val="FFCC66"/>
    <a:srgbClr val="990000"/>
    <a:srgbClr val="660066"/>
    <a:srgbClr val="CC3300"/>
    <a:srgbClr val="00808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A8597-B8F9-4315-BF59-53E9F0E87679}" type="datetimeFigureOut">
              <a:rPr lang="en-US" smtClean="0"/>
              <a:t>8/19/2023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6EA50-32E5-4A19-85AD-DC45482F3DCD}" type="slidenum">
              <a:rPr lang="en-US" smtClean="0"/>
              <a:t>‹#›</a:t>
            </a:fld>
            <a:endParaRPr lang="en-US"/>
          </a:p>
        </p:txBody>
      </p:sp>
    </p:spTree>
    <p:extLst>
      <p:ext uri="{BB962C8B-B14F-4D97-AF65-F5344CB8AC3E}">
        <p14:creationId xmlns:p14="http://schemas.microsoft.com/office/powerpoint/2010/main" val="392029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2" name="AutoShape 200"/>
          <p:cNvSpPr>
            <a:spLocks noChangeArrowheads="1"/>
          </p:cNvSpPr>
          <p:nvPr/>
        </p:nvSpPr>
        <p:spPr bwMode="gray">
          <a:xfrm>
            <a:off x="88900" y="69850"/>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73" name="Group 201"/>
          <p:cNvGrpSpPr>
            <a:grpSpLocks/>
          </p:cNvGrpSpPr>
          <p:nvPr/>
        </p:nvGrpSpPr>
        <p:grpSpPr bwMode="auto">
          <a:xfrm>
            <a:off x="250825" y="260350"/>
            <a:ext cx="8642350" cy="4824413"/>
            <a:chOff x="158" y="164"/>
            <a:chExt cx="5444" cy="3039"/>
          </a:xfrm>
        </p:grpSpPr>
        <p:sp>
          <p:nvSpPr>
            <p:cNvPr id="3274"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76"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77"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78"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79"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0"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1"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2"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3"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4"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5"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6"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7"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8"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89"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0"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1"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2"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3"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4"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5"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6"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7"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8"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99"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0"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1"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2"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3"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4"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5"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6"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7"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8"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09"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0"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1"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2"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3"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4"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5"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6"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7"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8"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19"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0"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1"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2"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3"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4"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5"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6"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7"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8"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29"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0"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1"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2"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3"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4"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5"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6"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7"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8"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39"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0"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1"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2"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3"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4"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5"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6"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7"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8"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49"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0"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1"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2"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3"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4"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5"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6"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7"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8"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59"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0"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1"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2"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3"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4"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5"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6"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7"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8"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69"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0"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1"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2"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3"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4"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5"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6"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7"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8"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79"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0"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1"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2"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3"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4"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5"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6"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7"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8"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89"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0"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1"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2"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3"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4"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5"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6"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7"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8"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399"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0"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1"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2"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3"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4"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5"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6"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7"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8"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09"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10"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11"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12"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3413" name="Group 341"/>
            <p:cNvGrpSpPr>
              <a:grpSpLocks/>
            </p:cNvGrpSpPr>
            <p:nvPr userDrawn="1"/>
          </p:nvGrpSpPr>
          <p:grpSpPr bwMode="auto">
            <a:xfrm>
              <a:off x="3794" y="346"/>
              <a:ext cx="1173" cy="782"/>
              <a:chOff x="698" y="-2896"/>
              <a:chExt cx="1216" cy="793"/>
            </a:xfrm>
          </p:grpSpPr>
          <p:sp>
            <p:nvSpPr>
              <p:cNvPr id="3414"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15"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16"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17" name="Freeform 345"/>
              <p:cNvSpPr>
                <a:spLocks/>
              </p:cNvSpPr>
              <p:nvPr userDrawn="1"/>
            </p:nvSpPr>
            <p:spPr bwMode="gray">
              <a:xfrm>
                <a:off x="1861" y="-2579"/>
                <a:ext cx="14" cy="21"/>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18" name="Freeform 346"/>
              <p:cNvSpPr>
                <a:spLocks/>
              </p:cNvSpPr>
              <p:nvPr userDrawn="1"/>
            </p:nvSpPr>
            <p:spPr bwMode="gray">
              <a:xfrm>
                <a:off x="1868" y="-2537"/>
                <a:ext cx="39"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19" name="Freeform 347"/>
              <p:cNvSpPr>
                <a:spLocks/>
              </p:cNvSpPr>
              <p:nvPr userDrawn="1"/>
            </p:nvSpPr>
            <p:spPr bwMode="gray">
              <a:xfrm>
                <a:off x="1252" y="-2491"/>
                <a:ext cx="292" cy="338"/>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0"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1"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2"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3" name="Freeform 351"/>
              <p:cNvSpPr>
                <a:spLocks/>
              </p:cNvSpPr>
              <p:nvPr userDrawn="1"/>
            </p:nvSpPr>
            <p:spPr bwMode="gray">
              <a:xfrm>
                <a:off x="1121" y="-2568"/>
                <a:ext cx="71" cy="112"/>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4"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5"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6" name="Freeform 354"/>
              <p:cNvSpPr>
                <a:spLocks/>
              </p:cNvSpPr>
              <p:nvPr userDrawn="1"/>
            </p:nvSpPr>
            <p:spPr bwMode="gray">
              <a:xfrm>
                <a:off x="765" y="-2766"/>
                <a:ext cx="124"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7" name="Freeform 355"/>
              <p:cNvSpPr>
                <a:spLocks/>
              </p:cNvSpPr>
              <p:nvPr userDrawn="1"/>
            </p:nvSpPr>
            <p:spPr bwMode="gray">
              <a:xfrm>
                <a:off x="885" y="-2808"/>
                <a:ext cx="25" cy="28"/>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8" name="Freeform 356"/>
              <p:cNvSpPr>
                <a:spLocks/>
              </p:cNvSpPr>
              <p:nvPr userDrawn="1"/>
            </p:nvSpPr>
            <p:spPr bwMode="gray">
              <a:xfrm>
                <a:off x="913" y="-2847"/>
                <a:ext cx="71" cy="43"/>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29" name="Freeform 357"/>
              <p:cNvSpPr>
                <a:spLocks/>
              </p:cNvSpPr>
              <p:nvPr userDrawn="1"/>
            </p:nvSpPr>
            <p:spPr bwMode="gray">
              <a:xfrm>
                <a:off x="910" y="-2790"/>
                <a:ext cx="63" cy="35"/>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0"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1" name="Freeform 359"/>
              <p:cNvSpPr>
                <a:spLocks/>
              </p:cNvSpPr>
              <p:nvPr userDrawn="1"/>
            </p:nvSpPr>
            <p:spPr bwMode="gray">
              <a:xfrm>
                <a:off x="832" y="-2656"/>
                <a:ext cx="120" cy="95"/>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2" name="Freeform 360"/>
              <p:cNvSpPr>
                <a:spLocks/>
              </p:cNvSpPr>
              <p:nvPr userDrawn="1"/>
            </p:nvSpPr>
            <p:spPr bwMode="gray">
              <a:xfrm>
                <a:off x="1023" y="-2797"/>
                <a:ext cx="21"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3" name="Freeform 361"/>
              <p:cNvSpPr>
                <a:spLocks/>
              </p:cNvSpPr>
              <p:nvPr userDrawn="1"/>
            </p:nvSpPr>
            <p:spPr bwMode="gray">
              <a:xfrm>
                <a:off x="970" y="-2723"/>
                <a:ext cx="77" cy="95"/>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4" name="Freeform 362"/>
              <p:cNvSpPr>
                <a:spLocks/>
              </p:cNvSpPr>
              <p:nvPr userDrawn="1"/>
            </p:nvSpPr>
            <p:spPr bwMode="gray">
              <a:xfrm>
                <a:off x="1051" y="-2663"/>
                <a:ext cx="42"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5" name="Freeform 363"/>
              <p:cNvSpPr>
                <a:spLocks/>
              </p:cNvSpPr>
              <p:nvPr userDrawn="1"/>
            </p:nvSpPr>
            <p:spPr bwMode="gray">
              <a:xfrm>
                <a:off x="1104" y="-2681"/>
                <a:ext cx="176"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6"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7" name="Freeform 365"/>
              <p:cNvSpPr>
                <a:spLocks/>
              </p:cNvSpPr>
              <p:nvPr userDrawn="1"/>
            </p:nvSpPr>
            <p:spPr bwMode="gray">
              <a:xfrm>
                <a:off x="1118" y="-2850"/>
                <a:ext cx="42" cy="56"/>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8" name="Freeform 366"/>
              <p:cNvSpPr>
                <a:spLocks/>
              </p:cNvSpPr>
              <p:nvPr userDrawn="1"/>
            </p:nvSpPr>
            <p:spPr bwMode="gray">
              <a:xfrm>
                <a:off x="1252" y="-2840"/>
                <a:ext cx="74"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39"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0"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1"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2"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3" name="Freeform 371"/>
              <p:cNvSpPr>
                <a:spLocks/>
              </p:cNvSpPr>
              <p:nvPr userDrawn="1"/>
            </p:nvSpPr>
            <p:spPr bwMode="gray">
              <a:xfrm>
                <a:off x="1047" y="-2790"/>
                <a:ext cx="14" cy="7"/>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4" name="Freeform 372"/>
              <p:cNvSpPr>
                <a:spLocks/>
              </p:cNvSpPr>
              <p:nvPr userDrawn="1"/>
            </p:nvSpPr>
            <p:spPr bwMode="gray">
              <a:xfrm>
                <a:off x="892" y="-2720"/>
                <a:ext cx="18" cy="7"/>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5" name="Freeform 373"/>
              <p:cNvSpPr>
                <a:spLocks/>
              </p:cNvSpPr>
              <p:nvPr userDrawn="1"/>
            </p:nvSpPr>
            <p:spPr bwMode="gray">
              <a:xfrm>
                <a:off x="1266" y="-2572"/>
                <a:ext cx="63" cy="46"/>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6"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7"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8" name="Freeform 376"/>
              <p:cNvSpPr>
                <a:spLocks/>
              </p:cNvSpPr>
              <p:nvPr userDrawn="1"/>
            </p:nvSpPr>
            <p:spPr bwMode="gray">
              <a:xfrm>
                <a:off x="1269" y="-2146"/>
                <a:ext cx="11" cy="29"/>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49" name="Freeform 377"/>
              <p:cNvSpPr>
                <a:spLocks/>
              </p:cNvSpPr>
              <p:nvPr userDrawn="1"/>
            </p:nvSpPr>
            <p:spPr bwMode="gray">
              <a:xfrm>
                <a:off x="1311" y="-2188"/>
                <a:ext cx="18"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50"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3451"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452"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p>
              <a:endParaRPr lang="en-US"/>
            </a:p>
          </p:txBody>
        </p:sp>
      </p:grpSp>
      <p:sp>
        <p:nvSpPr>
          <p:cNvPr id="3086" name="Text Box 14"/>
          <p:cNvSpPr txBox="1">
            <a:spLocks noChangeArrowheads="1"/>
          </p:cNvSpPr>
          <p:nvPr/>
        </p:nvSpPr>
        <p:spPr bwMode="white">
          <a:xfrm>
            <a:off x="4025900" y="5867400"/>
            <a:ext cx="130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latin typeface="Verdana" pitchFamily="34" charset="0"/>
              </a:rPr>
              <a:t>LOGO</a:t>
            </a:r>
          </a:p>
        </p:txBody>
      </p:sp>
      <p:sp>
        <p:nvSpPr>
          <p:cNvPr id="3453" name="Freeform 381"/>
          <p:cNvSpPr>
            <a:spLocks noEditPoints="1"/>
          </p:cNvSpPr>
          <p:nvPr/>
        </p:nvSpPr>
        <p:spPr bwMode="gray">
          <a:xfrm>
            <a:off x="2124075" y="1268413"/>
            <a:ext cx="5616575" cy="3743325"/>
          </a:xfrm>
          <a:custGeom>
            <a:avLst/>
            <a:gdLst>
              <a:gd name="T0" fmla="*/ 2598 w 3482"/>
              <a:gd name="T1" fmla="*/ 1124 h 2308"/>
              <a:gd name="T2" fmla="*/ 2508 w 3482"/>
              <a:gd name="T3" fmla="*/ 918 h 2308"/>
              <a:gd name="T4" fmla="*/ 2382 w 3482"/>
              <a:gd name="T5" fmla="*/ 724 h 2308"/>
              <a:gd name="T6" fmla="*/ 2208 w 3482"/>
              <a:gd name="T7" fmla="*/ 496 h 2308"/>
              <a:gd name="T8" fmla="*/ 1984 w 3482"/>
              <a:gd name="T9" fmla="*/ 426 h 2308"/>
              <a:gd name="T10" fmla="*/ 1940 w 3482"/>
              <a:gd name="T11" fmla="*/ 136 h 2308"/>
              <a:gd name="T12" fmla="*/ 1578 w 3482"/>
              <a:gd name="T13" fmla="*/ 20 h 2308"/>
              <a:gd name="T14" fmla="*/ 1452 w 3482"/>
              <a:gd name="T15" fmla="*/ 126 h 2308"/>
              <a:gd name="T16" fmla="*/ 1386 w 3482"/>
              <a:gd name="T17" fmla="*/ 328 h 2308"/>
              <a:gd name="T18" fmla="*/ 1378 w 3482"/>
              <a:gd name="T19" fmla="*/ 494 h 2308"/>
              <a:gd name="T20" fmla="*/ 1272 w 3482"/>
              <a:gd name="T21" fmla="*/ 606 h 2308"/>
              <a:gd name="T22" fmla="*/ 1294 w 3482"/>
              <a:gd name="T23" fmla="*/ 554 h 2308"/>
              <a:gd name="T24" fmla="*/ 1308 w 3482"/>
              <a:gd name="T25" fmla="*/ 476 h 2308"/>
              <a:gd name="T26" fmla="*/ 1286 w 3482"/>
              <a:gd name="T27" fmla="*/ 312 h 2308"/>
              <a:gd name="T28" fmla="*/ 1316 w 3482"/>
              <a:gd name="T29" fmla="*/ 298 h 2308"/>
              <a:gd name="T30" fmla="*/ 1262 w 3482"/>
              <a:gd name="T31" fmla="*/ 178 h 2308"/>
              <a:gd name="T32" fmla="*/ 1248 w 3482"/>
              <a:gd name="T33" fmla="*/ 158 h 2308"/>
              <a:gd name="T34" fmla="*/ 1172 w 3482"/>
              <a:gd name="T35" fmla="*/ 118 h 2308"/>
              <a:gd name="T36" fmla="*/ 1044 w 3482"/>
              <a:gd name="T37" fmla="*/ 102 h 2308"/>
              <a:gd name="T38" fmla="*/ 940 w 3482"/>
              <a:gd name="T39" fmla="*/ 86 h 2308"/>
              <a:gd name="T40" fmla="*/ 770 w 3482"/>
              <a:gd name="T41" fmla="*/ 152 h 2308"/>
              <a:gd name="T42" fmla="*/ 598 w 3482"/>
              <a:gd name="T43" fmla="*/ 414 h 2308"/>
              <a:gd name="T44" fmla="*/ 616 w 3482"/>
              <a:gd name="T45" fmla="*/ 594 h 2308"/>
              <a:gd name="T46" fmla="*/ 654 w 3482"/>
              <a:gd name="T47" fmla="*/ 672 h 2308"/>
              <a:gd name="T48" fmla="*/ 696 w 3482"/>
              <a:gd name="T49" fmla="*/ 728 h 2308"/>
              <a:gd name="T50" fmla="*/ 740 w 3482"/>
              <a:gd name="T51" fmla="*/ 910 h 2308"/>
              <a:gd name="T52" fmla="*/ 658 w 3482"/>
              <a:gd name="T53" fmla="*/ 838 h 2308"/>
              <a:gd name="T54" fmla="*/ 614 w 3482"/>
              <a:gd name="T55" fmla="*/ 892 h 2308"/>
              <a:gd name="T56" fmla="*/ 548 w 3482"/>
              <a:gd name="T57" fmla="*/ 932 h 2308"/>
              <a:gd name="T58" fmla="*/ 436 w 3482"/>
              <a:gd name="T59" fmla="*/ 1028 h 2308"/>
              <a:gd name="T60" fmla="*/ 360 w 3482"/>
              <a:gd name="T61" fmla="*/ 1094 h 2308"/>
              <a:gd name="T62" fmla="*/ 54 w 3482"/>
              <a:gd name="T63" fmla="*/ 1496 h 2308"/>
              <a:gd name="T64" fmla="*/ 66 w 3482"/>
              <a:gd name="T65" fmla="*/ 2106 h 2308"/>
              <a:gd name="T66" fmla="*/ 1044 w 3482"/>
              <a:gd name="T67" fmla="*/ 984 h 2308"/>
              <a:gd name="T68" fmla="*/ 1096 w 3482"/>
              <a:gd name="T69" fmla="*/ 1004 h 2308"/>
              <a:gd name="T70" fmla="*/ 990 w 3482"/>
              <a:gd name="T71" fmla="*/ 1064 h 2308"/>
              <a:gd name="T72" fmla="*/ 1048 w 3482"/>
              <a:gd name="T73" fmla="*/ 1204 h 2308"/>
              <a:gd name="T74" fmla="*/ 1366 w 3482"/>
              <a:gd name="T75" fmla="*/ 2078 h 2308"/>
              <a:gd name="T76" fmla="*/ 1064 w 3482"/>
              <a:gd name="T77" fmla="*/ 1392 h 2308"/>
              <a:gd name="T78" fmla="*/ 1096 w 3482"/>
              <a:gd name="T79" fmla="*/ 1212 h 2308"/>
              <a:gd name="T80" fmla="*/ 1374 w 3482"/>
              <a:gd name="T81" fmla="*/ 1900 h 2308"/>
              <a:gd name="T82" fmla="*/ 1808 w 3482"/>
              <a:gd name="T83" fmla="*/ 1070 h 2308"/>
              <a:gd name="T84" fmla="*/ 1774 w 3482"/>
              <a:gd name="T85" fmla="*/ 1290 h 2308"/>
              <a:gd name="T86" fmla="*/ 1646 w 3482"/>
              <a:gd name="T87" fmla="*/ 1240 h 2308"/>
              <a:gd name="T88" fmla="*/ 1552 w 3482"/>
              <a:gd name="T89" fmla="*/ 1036 h 2308"/>
              <a:gd name="T90" fmla="*/ 1380 w 3482"/>
              <a:gd name="T91" fmla="*/ 1080 h 2308"/>
              <a:gd name="T92" fmla="*/ 1428 w 3482"/>
              <a:gd name="T93" fmla="*/ 748 h 2308"/>
              <a:gd name="T94" fmla="*/ 1512 w 3482"/>
              <a:gd name="T95" fmla="*/ 628 h 2308"/>
              <a:gd name="T96" fmla="*/ 1660 w 3482"/>
              <a:gd name="T97" fmla="*/ 1058 h 2308"/>
              <a:gd name="T98" fmla="*/ 1750 w 3482"/>
              <a:gd name="T99" fmla="*/ 1124 h 2308"/>
              <a:gd name="T100" fmla="*/ 1812 w 3482"/>
              <a:gd name="T101" fmla="*/ 878 h 2308"/>
              <a:gd name="T102" fmla="*/ 1908 w 3482"/>
              <a:gd name="T103" fmla="*/ 694 h 2308"/>
              <a:gd name="T104" fmla="*/ 2100 w 3482"/>
              <a:gd name="T105" fmla="*/ 872 h 2308"/>
              <a:gd name="T106" fmla="*/ 2382 w 3482"/>
              <a:gd name="T107" fmla="*/ 1386 h 2308"/>
              <a:gd name="T108" fmla="*/ 2280 w 3482"/>
              <a:gd name="T109" fmla="*/ 1128 h 2308"/>
              <a:gd name="T110" fmla="*/ 2320 w 3482"/>
              <a:gd name="T111" fmla="*/ 1208 h 2308"/>
              <a:gd name="T112" fmla="*/ 2376 w 3482"/>
              <a:gd name="T113" fmla="*/ 1290 h 2308"/>
              <a:gd name="T114" fmla="*/ 2380 w 3482"/>
              <a:gd name="T115" fmla="*/ 1300 h 2308"/>
              <a:gd name="T116" fmla="*/ 2386 w 3482"/>
              <a:gd name="T117" fmla="*/ 1312 h 2308"/>
              <a:gd name="T118" fmla="*/ 2398 w 3482"/>
              <a:gd name="T119" fmla="*/ 1324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2" y="606"/>
                </a:lnTo>
                <a:lnTo>
                  <a:pt x="1272" y="606"/>
                </a:lnTo>
                <a:lnTo>
                  <a:pt x="1272" y="606"/>
                </a:lnTo>
                <a:lnTo>
                  <a:pt x="1272" y="606"/>
                </a:lnTo>
                <a:lnTo>
                  <a:pt x="1276" y="602"/>
                </a:lnTo>
                <a:lnTo>
                  <a:pt x="1276" y="600"/>
                </a:lnTo>
                <a:lnTo>
                  <a:pt x="1278" y="598"/>
                </a:lnTo>
                <a:lnTo>
                  <a:pt x="1280" y="596"/>
                </a:lnTo>
                <a:lnTo>
                  <a:pt x="1282" y="594"/>
                </a:lnTo>
                <a:lnTo>
                  <a:pt x="1284" y="590"/>
                </a:lnTo>
                <a:lnTo>
                  <a:pt x="1288" y="592"/>
                </a:lnTo>
                <a:lnTo>
                  <a:pt x="1292" y="594"/>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60" y="926"/>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6"/>
                </a:lnTo>
                <a:lnTo>
                  <a:pt x="610" y="908"/>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8" y="1036"/>
                </a:lnTo>
                <a:lnTo>
                  <a:pt x="428" y="1036"/>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70"/>
                </a:lnTo>
                <a:lnTo>
                  <a:pt x="1742" y="1168"/>
                </a:lnTo>
                <a:lnTo>
                  <a:pt x="1742" y="1166"/>
                </a:lnTo>
                <a:lnTo>
                  <a:pt x="1742" y="1166"/>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48" y="80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0"/>
                </a:lnTo>
                <a:lnTo>
                  <a:pt x="2376" y="1290"/>
                </a:lnTo>
                <a:lnTo>
                  <a:pt x="2376" y="1290"/>
                </a:lnTo>
                <a:lnTo>
                  <a:pt x="2376" y="1290"/>
                </a:lnTo>
                <a:lnTo>
                  <a:pt x="2376" y="1294"/>
                </a:lnTo>
                <a:lnTo>
                  <a:pt x="2376" y="1294"/>
                </a:lnTo>
                <a:lnTo>
                  <a:pt x="2376" y="1294"/>
                </a:lnTo>
                <a:lnTo>
                  <a:pt x="2376" y="1294"/>
                </a:lnTo>
                <a:lnTo>
                  <a:pt x="2376" y="1294"/>
                </a:lnTo>
                <a:lnTo>
                  <a:pt x="2376" y="1294"/>
                </a:lnTo>
                <a:lnTo>
                  <a:pt x="2378" y="1296"/>
                </a:lnTo>
                <a:lnTo>
                  <a:pt x="2378" y="1296"/>
                </a:lnTo>
                <a:lnTo>
                  <a:pt x="2378" y="1298"/>
                </a:lnTo>
                <a:lnTo>
                  <a:pt x="2378" y="1300"/>
                </a:lnTo>
                <a:lnTo>
                  <a:pt x="2378" y="1300"/>
                </a:lnTo>
                <a:lnTo>
                  <a:pt x="2380" y="1300"/>
                </a:lnTo>
                <a:lnTo>
                  <a:pt x="2380" y="1302"/>
                </a:lnTo>
                <a:lnTo>
                  <a:pt x="2380" y="1304"/>
                </a:lnTo>
                <a:lnTo>
                  <a:pt x="2382" y="1304"/>
                </a:lnTo>
                <a:lnTo>
                  <a:pt x="2382" y="1306"/>
                </a:lnTo>
                <a:lnTo>
                  <a:pt x="2382" y="1306"/>
                </a:lnTo>
                <a:lnTo>
                  <a:pt x="2382" y="1308"/>
                </a:lnTo>
                <a:lnTo>
                  <a:pt x="2384" y="1308"/>
                </a:lnTo>
                <a:lnTo>
                  <a:pt x="2384" y="1308"/>
                </a:lnTo>
                <a:lnTo>
                  <a:pt x="2384" y="1310"/>
                </a:lnTo>
                <a:lnTo>
                  <a:pt x="2386" y="1310"/>
                </a:lnTo>
                <a:lnTo>
                  <a:pt x="2386" y="1312"/>
                </a:lnTo>
                <a:lnTo>
                  <a:pt x="2386" y="1312"/>
                </a:lnTo>
                <a:lnTo>
                  <a:pt x="2388" y="1312"/>
                </a:lnTo>
                <a:lnTo>
                  <a:pt x="2388" y="1314"/>
                </a:lnTo>
                <a:lnTo>
                  <a:pt x="2390" y="1314"/>
                </a:lnTo>
                <a:lnTo>
                  <a:pt x="2390" y="1314"/>
                </a:lnTo>
                <a:lnTo>
                  <a:pt x="2390" y="1314"/>
                </a:lnTo>
                <a:lnTo>
                  <a:pt x="2392" y="1316"/>
                </a:lnTo>
                <a:lnTo>
                  <a:pt x="2392" y="1316"/>
                </a:lnTo>
                <a:lnTo>
                  <a:pt x="2394"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B5B5B5">
                  <a:gamma/>
                  <a:tint val="12157"/>
                  <a:invGamma/>
                </a:srgbClr>
              </a:gs>
            </a:gsLst>
            <a:lin ang="5400000" scaled="1"/>
          </a:gradFill>
          <a:ln w="38100" cmpd="sng">
            <a:solidFill>
              <a:schemeClr val="bg1"/>
            </a:solidFill>
            <a:prstDash val="solid"/>
            <a:round/>
            <a:headEnd/>
            <a:tailEnd/>
          </a:ln>
        </p:spPr>
        <p:txBody>
          <a:bodyPr/>
          <a:lstStyle/>
          <a:p>
            <a:endParaRPr lang="en-US"/>
          </a:p>
        </p:txBody>
      </p:sp>
      <p:sp>
        <p:nvSpPr>
          <p:cNvPr id="3074" name="Rectangle 2"/>
          <p:cNvSpPr>
            <a:spLocks noGrp="1" noChangeArrowheads="1"/>
          </p:cNvSpPr>
          <p:nvPr>
            <p:ph type="ctrTitle"/>
          </p:nvPr>
        </p:nvSpPr>
        <p:spPr>
          <a:xfrm>
            <a:off x="990600" y="2895600"/>
            <a:ext cx="7239000" cy="1676400"/>
          </a:xfrm>
        </p:spPr>
        <p:txBody>
          <a:bodyPr/>
          <a:lstStyle>
            <a:lvl1pPr algn="ctr">
              <a:defRPr sz="3600">
                <a:solidFill>
                  <a:schemeClr val="tx1"/>
                </a:solidFill>
              </a:defRPr>
            </a:lvl1pPr>
          </a:lstStyle>
          <a:p>
            <a:pPr lvl="0"/>
            <a:r>
              <a:rPr lang="en-US" noProof="0" smtClean="0"/>
              <a:t>Click to edit Master title style</a:t>
            </a:r>
          </a:p>
        </p:txBody>
      </p:sp>
      <p:sp>
        <p:nvSpPr>
          <p:cNvPr id="3456"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itchFamily="2" charset="2"/>
              <a:buNone/>
              <a:defRPr sz="1800" b="1">
                <a:solidFill>
                  <a:schemeClr val="bg1"/>
                </a:solidFill>
                <a:latin typeface="Verdana" pitchFamily="34" charset="0"/>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5AB75D1E-95E5-45E7-A733-0586964BFB43}"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148078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FC554264-9513-48CE-AF60-76A61F19CB1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1259963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76338"/>
            <a:ext cx="8229600" cy="510540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6096000" y="6613525"/>
            <a:ext cx="2895600" cy="244475"/>
          </a:xfrm>
        </p:spPr>
        <p:txBody>
          <a:bodyPr/>
          <a:lstStyle>
            <a:lvl1pPr>
              <a:defRPr/>
            </a:lvl1pPr>
          </a:lstStyle>
          <a:p>
            <a:r>
              <a:rPr lang="en-US"/>
              <a:t>Company Logo</a:t>
            </a:r>
          </a:p>
        </p:txBody>
      </p:sp>
      <p:sp>
        <p:nvSpPr>
          <p:cNvPr id="5" name="Slide Number Placeholder 4"/>
          <p:cNvSpPr>
            <a:spLocks noGrp="1"/>
          </p:cNvSpPr>
          <p:nvPr>
            <p:ph type="sldNum" sz="quarter" idx="11"/>
          </p:nvPr>
        </p:nvSpPr>
        <p:spPr>
          <a:xfrm>
            <a:off x="3657600" y="6537325"/>
            <a:ext cx="2133600" cy="320675"/>
          </a:xfrm>
        </p:spPr>
        <p:txBody>
          <a:bodyPr/>
          <a:lstStyle>
            <a:lvl1pPr>
              <a:defRPr/>
            </a:lvl1pPr>
          </a:lstStyle>
          <a:p>
            <a:fld id="{3B7338BD-5A3B-4100-B092-91F532732AED}" type="slidenum">
              <a:rPr lang="en-US"/>
              <a:pPr/>
              <a:t>‹#›</a:t>
            </a:fld>
            <a:endParaRPr lang="en-US"/>
          </a:p>
        </p:txBody>
      </p:sp>
      <p:sp>
        <p:nvSpPr>
          <p:cNvPr id="6" name="Date Placeholder 5"/>
          <p:cNvSpPr>
            <a:spLocks noGrp="1"/>
          </p:cNvSpPr>
          <p:nvPr>
            <p:ph type="dt" sz="half" idx="12"/>
          </p:nvPr>
        </p:nvSpPr>
        <p:spPr>
          <a:xfrm>
            <a:off x="381000" y="6629400"/>
            <a:ext cx="2514600" cy="228600"/>
          </a:xfrm>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2845417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914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724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467475"/>
            <a:ext cx="2133600" cy="301625"/>
          </a:xfrm>
        </p:spPr>
        <p:txBody>
          <a:bodyPr/>
          <a:lstStyle>
            <a:lvl1pPr>
              <a:defRPr/>
            </a:lvl1pPr>
          </a:lstStyle>
          <a:p>
            <a:r>
              <a:rPr lang="en-US" smtClean="0"/>
              <a:t>www.themegallery.com</a:t>
            </a:r>
            <a:endParaRPr lang="en-US"/>
          </a:p>
        </p:txBody>
      </p:sp>
      <p:sp>
        <p:nvSpPr>
          <p:cNvPr id="5" name="Footer Placeholder 4"/>
          <p:cNvSpPr>
            <a:spLocks noGrp="1"/>
          </p:cNvSpPr>
          <p:nvPr>
            <p:ph type="ftr" sz="quarter" idx="11"/>
          </p:nvPr>
        </p:nvSpPr>
        <p:spPr>
          <a:xfrm>
            <a:off x="3124200" y="6467475"/>
            <a:ext cx="2895600" cy="301625"/>
          </a:xfrm>
        </p:spPr>
        <p:txBody>
          <a:bodyPr/>
          <a:lstStyle>
            <a:lvl1pPr>
              <a:defRPr/>
            </a:lvl1pPr>
          </a:lstStyle>
          <a:p>
            <a:r>
              <a:rPr lang="en-US" smtClean="0"/>
              <a:t>Company Logo</a:t>
            </a:r>
            <a:endParaRPr lang="en-US"/>
          </a:p>
        </p:txBody>
      </p:sp>
      <p:sp>
        <p:nvSpPr>
          <p:cNvPr id="6" name="Slide Number Placeholder 5"/>
          <p:cNvSpPr>
            <a:spLocks noGrp="1"/>
          </p:cNvSpPr>
          <p:nvPr>
            <p:ph type="sldNum" sz="quarter" idx="12"/>
          </p:nvPr>
        </p:nvSpPr>
        <p:spPr>
          <a:xfrm>
            <a:off x="6553200" y="6467475"/>
            <a:ext cx="2133600" cy="301625"/>
          </a:xfrm>
        </p:spPr>
        <p:txBody>
          <a:bodyPr/>
          <a:lstStyle>
            <a:lvl1pPr>
              <a:defRPr/>
            </a:lvl1pPr>
          </a:lstStyle>
          <a:p>
            <a:fld id="{6612E91A-8550-4AC9-8507-67A658EDE7C4}" type="slidenum">
              <a:rPr lang="en-US"/>
              <a:pPr/>
              <a:t>‹#›</a:t>
            </a:fld>
            <a:endParaRPr lang="en-US"/>
          </a:p>
        </p:txBody>
      </p:sp>
    </p:spTree>
    <p:extLst>
      <p:ext uri="{BB962C8B-B14F-4D97-AF65-F5344CB8AC3E}">
        <p14:creationId xmlns:p14="http://schemas.microsoft.com/office/powerpoint/2010/main" val="136350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CCF13A01-C834-423B-943D-C119CDDAEA63}"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72811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7E2A0BE6-A72B-4DC1-8CE3-AC55A8501FA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188150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6338"/>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6338"/>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45711883-2974-4748-97C8-FE02319E1ABF}"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26420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Company Logo</a:t>
            </a:r>
          </a:p>
        </p:txBody>
      </p:sp>
      <p:sp>
        <p:nvSpPr>
          <p:cNvPr id="8" name="Slide Number Placeholder 7"/>
          <p:cNvSpPr>
            <a:spLocks noGrp="1"/>
          </p:cNvSpPr>
          <p:nvPr>
            <p:ph type="sldNum" sz="quarter" idx="11"/>
          </p:nvPr>
        </p:nvSpPr>
        <p:spPr/>
        <p:txBody>
          <a:bodyPr/>
          <a:lstStyle>
            <a:lvl1pPr>
              <a:defRPr/>
            </a:lvl1pPr>
          </a:lstStyle>
          <a:p>
            <a:fld id="{B21B30B0-C494-4F7C-85BD-CA8E7C32EEAA}"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168866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Company Logo</a:t>
            </a:r>
          </a:p>
        </p:txBody>
      </p:sp>
      <p:sp>
        <p:nvSpPr>
          <p:cNvPr id="4" name="Slide Number Placeholder 3"/>
          <p:cNvSpPr>
            <a:spLocks noGrp="1"/>
          </p:cNvSpPr>
          <p:nvPr>
            <p:ph type="sldNum" sz="quarter" idx="11"/>
          </p:nvPr>
        </p:nvSpPr>
        <p:spPr/>
        <p:txBody>
          <a:bodyPr/>
          <a:lstStyle>
            <a:lvl1pPr>
              <a:defRPr/>
            </a:lvl1pPr>
          </a:lstStyle>
          <a:p>
            <a:fld id="{ABA9C1A4-E012-46EA-823C-1BC9355778C2}"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5945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Company Logo</a:t>
            </a:r>
          </a:p>
        </p:txBody>
      </p:sp>
      <p:sp>
        <p:nvSpPr>
          <p:cNvPr id="3" name="Slide Number Placeholder 2"/>
          <p:cNvSpPr>
            <a:spLocks noGrp="1"/>
          </p:cNvSpPr>
          <p:nvPr>
            <p:ph type="sldNum" sz="quarter" idx="11"/>
          </p:nvPr>
        </p:nvSpPr>
        <p:spPr/>
        <p:txBody>
          <a:bodyPr/>
          <a:lstStyle>
            <a:lvl1pPr>
              <a:defRPr/>
            </a:lvl1pPr>
          </a:lstStyle>
          <a:p>
            <a:fld id="{E0454193-EF29-4E25-8CD7-D6B1B99FD47E}"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336194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A5582BE7-9C82-4EFD-9A69-82C9776A5AE4}"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417785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5D5BE51E-7A50-4CC0-8BCB-E889FB1D2DBC}"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www.themegallery.com</a:t>
            </a:r>
            <a:endParaRPr lang="en-US"/>
          </a:p>
        </p:txBody>
      </p:sp>
    </p:spTree>
    <p:extLst>
      <p:ext uri="{BB962C8B-B14F-4D97-AF65-F5344CB8AC3E}">
        <p14:creationId xmlns:p14="http://schemas.microsoft.com/office/powerpoint/2010/main" val="388221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AutoShape 15"/>
          <p:cNvSpPr>
            <a:spLocks noChangeArrowheads="1"/>
          </p:cNvSpPr>
          <p:nvPr/>
        </p:nvSpPr>
        <p:spPr bwMode="gray">
          <a:xfrm>
            <a:off x="165100" y="144463"/>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6096000" y="66135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j-lt"/>
              </a:defRPr>
            </a:lvl1pPr>
          </a:lstStyle>
          <a:p>
            <a:r>
              <a:rPr lang="en-US"/>
              <a:t>Company Logo</a:t>
            </a:r>
          </a:p>
        </p:txBody>
      </p:sp>
      <p:sp>
        <p:nvSpPr>
          <p:cNvPr id="1030" name="Rectangle 6"/>
          <p:cNvSpPr>
            <a:spLocks noGrp="1" noChangeArrowheads="1"/>
          </p:cNvSpPr>
          <p:nvPr>
            <p:ph type="sldNum" sz="quarter" idx="4"/>
          </p:nvPr>
        </p:nvSpPr>
        <p:spPr bwMode="auto">
          <a:xfrm>
            <a:off x="3657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BF329F-4D63-4F6B-9B44-8249E4FB7C7F}" type="slidenum">
              <a:rPr lang="en-US"/>
              <a:pPr/>
              <a:t>‹#›</a:t>
            </a:fld>
            <a:endParaRPr lang="en-US"/>
          </a:p>
        </p:txBody>
      </p:sp>
      <p:sp>
        <p:nvSpPr>
          <p:cNvPr id="1041" name="Freeform 17"/>
          <p:cNvSpPr>
            <a:spLocks noEditPoints="1"/>
          </p:cNvSpPr>
          <p:nvPr/>
        </p:nvSpPr>
        <p:spPr bwMode="gray">
          <a:xfrm>
            <a:off x="395288" y="188913"/>
            <a:ext cx="1152525" cy="792162"/>
          </a:xfrm>
          <a:custGeom>
            <a:avLst/>
            <a:gdLst>
              <a:gd name="T0" fmla="*/ 2598 w 3482"/>
              <a:gd name="T1" fmla="*/ 1124 h 2308"/>
              <a:gd name="T2" fmla="*/ 2508 w 3482"/>
              <a:gd name="T3" fmla="*/ 918 h 2308"/>
              <a:gd name="T4" fmla="*/ 2382 w 3482"/>
              <a:gd name="T5" fmla="*/ 724 h 2308"/>
              <a:gd name="T6" fmla="*/ 2208 w 3482"/>
              <a:gd name="T7" fmla="*/ 496 h 2308"/>
              <a:gd name="T8" fmla="*/ 1984 w 3482"/>
              <a:gd name="T9" fmla="*/ 426 h 2308"/>
              <a:gd name="T10" fmla="*/ 1940 w 3482"/>
              <a:gd name="T11" fmla="*/ 136 h 2308"/>
              <a:gd name="T12" fmla="*/ 1578 w 3482"/>
              <a:gd name="T13" fmla="*/ 20 h 2308"/>
              <a:gd name="T14" fmla="*/ 1452 w 3482"/>
              <a:gd name="T15" fmla="*/ 126 h 2308"/>
              <a:gd name="T16" fmla="*/ 1386 w 3482"/>
              <a:gd name="T17" fmla="*/ 328 h 2308"/>
              <a:gd name="T18" fmla="*/ 1378 w 3482"/>
              <a:gd name="T19" fmla="*/ 494 h 2308"/>
              <a:gd name="T20" fmla="*/ 1272 w 3482"/>
              <a:gd name="T21" fmla="*/ 606 h 2308"/>
              <a:gd name="T22" fmla="*/ 1294 w 3482"/>
              <a:gd name="T23" fmla="*/ 554 h 2308"/>
              <a:gd name="T24" fmla="*/ 1308 w 3482"/>
              <a:gd name="T25" fmla="*/ 476 h 2308"/>
              <a:gd name="T26" fmla="*/ 1286 w 3482"/>
              <a:gd name="T27" fmla="*/ 312 h 2308"/>
              <a:gd name="T28" fmla="*/ 1316 w 3482"/>
              <a:gd name="T29" fmla="*/ 298 h 2308"/>
              <a:gd name="T30" fmla="*/ 1262 w 3482"/>
              <a:gd name="T31" fmla="*/ 178 h 2308"/>
              <a:gd name="T32" fmla="*/ 1248 w 3482"/>
              <a:gd name="T33" fmla="*/ 158 h 2308"/>
              <a:gd name="T34" fmla="*/ 1172 w 3482"/>
              <a:gd name="T35" fmla="*/ 118 h 2308"/>
              <a:gd name="T36" fmla="*/ 1044 w 3482"/>
              <a:gd name="T37" fmla="*/ 102 h 2308"/>
              <a:gd name="T38" fmla="*/ 940 w 3482"/>
              <a:gd name="T39" fmla="*/ 86 h 2308"/>
              <a:gd name="T40" fmla="*/ 770 w 3482"/>
              <a:gd name="T41" fmla="*/ 152 h 2308"/>
              <a:gd name="T42" fmla="*/ 598 w 3482"/>
              <a:gd name="T43" fmla="*/ 414 h 2308"/>
              <a:gd name="T44" fmla="*/ 616 w 3482"/>
              <a:gd name="T45" fmla="*/ 594 h 2308"/>
              <a:gd name="T46" fmla="*/ 654 w 3482"/>
              <a:gd name="T47" fmla="*/ 672 h 2308"/>
              <a:gd name="T48" fmla="*/ 696 w 3482"/>
              <a:gd name="T49" fmla="*/ 728 h 2308"/>
              <a:gd name="T50" fmla="*/ 740 w 3482"/>
              <a:gd name="T51" fmla="*/ 910 h 2308"/>
              <a:gd name="T52" fmla="*/ 658 w 3482"/>
              <a:gd name="T53" fmla="*/ 838 h 2308"/>
              <a:gd name="T54" fmla="*/ 614 w 3482"/>
              <a:gd name="T55" fmla="*/ 892 h 2308"/>
              <a:gd name="T56" fmla="*/ 548 w 3482"/>
              <a:gd name="T57" fmla="*/ 932 h 2308"/>
              <a:gd name="T58" fmla="*/ 436 w 3482"/>
              <a:gd name="T59" fmla="*/ 1028 h 2308"/>
              <a:gd name="T60" fmla="*/ 360 w 3482"/>
              <a:gd name="T61" fmla="*/ 1094 h 2308"/>
              <a:gd name="T62" fmla="*/ 54 w 3482"/>
              <a:gd name="T63" fmla="*/ 1496 h 2308"/>
              <a:gd name="T64" fmla="*/ 66 w 3482"/>
              <a:gd name="T65" fmla="*/ 2106 h 2308"/>
              <a:gd name="T66" fmla="*/ 1044 w 3482"/>
              <a:gd name="T67" fmla="*/ 984 h 2308"/>
              <a:gd name="T68" fmla="*/ 1096 w 3482"/>
              <a:gd name="T69" fmla="*/ 1004 h 2308"/>
              <a:gd name="T70" fmla="*/ 990 w 3482"/>
              <a:gd name="T71" fmla="*/ 1064 h 2308"/>
              <a:gd name="T72" fmla="*/ 1048 w 3482"/>
              <a:gd name="T73" fmla="*/ 1204 h 2308"/>
              <a:gd name="T74" fmla="*/ 1366 w 3482"/>
              <a:gd name="T75" fmla="*/ 2078 h 2308"/>
              <a:gd name="T76" fmla="*/ 1064 w 3482"/>
              <a:gd name="T77" fmla="*/ 1392 h 2308"/>
              <a:gd name="T78" fmla="*/ 1096 w 3482"/>
              <a:gd name="T79" fmla="*/ 1212 h 2308"/>
              <a:gd name="T80" fmla="*/ 1374 w 3482"/>
              <a:gd name="T81" fmla="*/ 1900 h 2308"/>
              <a:gd name="T82" fmla="*/ 1808 w 3482"/>
              <a:gd name="T83" fmla="*/ 1070 h 2308"/>
              <a:gd name="T84" fmla="*/ 1774 w 3482"/>
              <a:gd name="T85" fmla="*/ 1290 h 2308"/>
              <a:gd name="T86" fmla="*/ 1646 w 3482"/>
              <a:gd name="T87" fmla="*/ 1240 h 2308"/>
              <a:gd name="T88" fmla="*/ 1552 w 3482"/>
              <a:gd name="T89" fmla="*/ 1036 h 2308"/>
              <a:gd name="T90" fmla="*/ 1380 w 3482"/>
              <a:gd name="T91" fmla="*/ 1080 h 2308"/>
              <a:gd name="T92" fmla="*/ 1428 w 3482"/>
              <a:gd name="T93" fmla="*/ 748 h 2308"/>
              <a:gd name="T94" fmla="*/ 1512 w 3482"/>
              <a:gd name="T95" fmla="*/ 628 h 2308"/>
              <a:gd name="T96" fmla="*/ 1660 w 3482"/>
              <a:gd name="T97" fmla="*/ 1058 h 2308"/>
              <a:gd name="T98" fmla="*/ 1750 w 3482"/>
              <a:gd name="T99" fmla="*/ 1124 h 2308"/>
              <a:gd name="T100" fmla="*/ 1812 w 3482"/>
              <a:gd name="T101" fmla="*/ 878 h 2308"/>
              <a:gd name="T102" fmla="*/ 1908 w 3482"/>
              <a:gd name="T103" fmla="*/ 694 h 2308"/>
              <a:gd name="T104" fmla="*/ 2100 w 3482"/>
              <a:gd name="T105" fmla="*/ 872 h 2308"/>
              <a:gd name="T106" fmla="*/ 2382 w 3482"/>
              <a:gd name="T107" fmla="*/ 1386 h 2308"/>
              <a:gd name="T108" fmla="*/ 2280 w 3482"/>
              <a:gd name="T109" fmla="*/ 1128 h 2308"/>
              <a:gd name="T110" fmla="*/ 2320 w 3482"/>
              <a:gd name="T111" fmla="*/ 1208 h 2308"/>
              <a:gd name="T112" fmla="*/ 2376 w 3482"/>
              <a:gd name="T113" fmla="*/ 1290 h 2308"/>
              <a:gd name="T114" fmla="*/ 2380 w 3482"/>
              <a:gd name="T115" fmla="*/ 1300 h 2308"/>
              <a:gd name="T116" fmla="*/ 2386 w 3482"/>
              <a:gd name="T117" fmla="*/ 1312 h 2308"/>
              <a:gd name="T118" fmla="*/ 2398 w 3482"/>
              <a:gd name="T119" fmla="*/ 1324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2" y="606"/>
                </a:lnTo>
                <a:lnTo>
                  <a:pt x="1272" y="606"/>
                </a:lnTo>
                <a:lnTo>
                  <a:pt x="1272" y="606"/>
                </a:lnTo>
                <a:lnTo>
                  <a:pt x="1272" y="606"/>
                </a:lnTo>
                <a:lnTo>
                  <a:pt x="1276" y="602"/>
                </a:lnTo>
                <a:lnTo>
                  <a:pt x="1276" y="600"/>
                </a:lnTo>
                <a:lnTo>
                  <a:pt x="1278" y="598"/>
                </a:lnTo>
                <a:lnTo>
                  <a:pt x="1280" y="596"/>
                </a:lnTo>
                <a:lnTo>
                  <a:pt x="1282" y="594"/>
                </a:lnTo>
                <a:lnTo>
                  <a:pt x="1284" y="590"/>
                </a:lnTo>
                <a:lnTo>
                  <a:pt x="1288" y="592"/>
                </a:lnTo>
                <a:lnTo>
                  <a:pt x="1292" y="594"/>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60" y="926"/>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6"/>
                </a:lnTo>
                <a:lnTo>
                  <a:pt x="610" y="908"/>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8" y="1036"/>
                </a:lnTo>
                <a:lnTo>
                  <a:pt x="428" y="1036"/>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70"/>
                </a:lnTo>
                <a:lnTo>
                  <a:pt x="1742" y="1168"/>
                </a:lnTo>
                <a:lnTo>
                  <a:pt x="1742" y="1166"/>
                </a:lnTo>
                <a:lnTo>
                  <a:pt x="1742" y="1166"/>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48" y="80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0"/>
                </a:lnTo>
                <a:lnTo>
                  <a:pt x="2376" y="1290"/>
                </a:lnTo>
                <a:lnTo>
                  <a:pt x="2376" y="1290"/>
                </a:lnTo>
                <a:lnTo>
                  <a:pt x="2376" y="1290"/>
                </a:lnTo>
                <a:lnTo>
                  <a:pt x="2376" y="1294"/>
                </a:lnTo>
                <a:lnTo>
                  <a:pt x="2376" y="1294"/>
                </a:lnTo>
                <a:lnTo>
                  <a:pt x="2376" y="1294"/>
                </a:lnTo>
                <a:lnTo>
                  <a:pt x="2376" y="1294"/>
                </a:lnTo>
                <a:lnTo>
                  <a:pt x="2376" y="1294"/>
                </a:lnTo>
                <a:lnTo>
                  <a:pt x="2376" y="1294"/>
                </a:lnTo>
                <a:lnTo>
                  <a:pt x="2378" y="1296"/>
                </a:lnTo>
                <a:lnTo>
                  <a:pt x="2378" y="1296"/>
                </a:lnTo>
                <a:lnTo>
                  <a:pt x="2378" y="1298"/>
                </a:lnTo>
                <a:lnTo>
                  <a:pt x="2378" y="1300"/>
                </a:lnTo>
                <a:lnTo>
                  <a:pt x="2378" y="1300"/>
                </a:lnTo>
                <a:lnTo>
                  <a:pt x="2380" y="1300"/>
                </a:lnTo>
                <a:lnTo>
                  <a:pt x="2380" y="1302"/>
                </a:lnTo>
                <a:lnTo>
                  <a:pt x="2380" y="1304"/>
                </a:lnTo>
                <a:lnTo>
                  <a:pt x="2382" y="1304"/>
                </a:lnTo>
                <a:lnTo>
                  <a:pt x="2382" y="1306"/>
                </a:lnTo>
                <a:lnTo>
                  <a:pt x="2382" y="1306"/>
                </a:lnTo>
                <a:lnTo>
                  <a:pt x="2382" y="1308"/>
                </a:lnTo>
                <a:lnTo>
                  <a:pt x="2384" y="1308"/>
                </a:lnTo>
                <a:lnTo>
                  <a:pt x="2384" y="1308"/>
                </a:lnTo>
                <a:lnTo>
                  <a:pt x="2384" y="1310"/>
                </a:lnTo>
                <a:lnTo>
                  <a:pt x="2386" y="1310"/>
                </a:lnTo>
                <a:lnTo>
                  <a:pt x="2386" y="1312"/>
                </a:lnTo>
                <a:lnTo>
                  <a:pt x="2386" y="1312"/>
                </a:lnTo>
                <a:lnTo>
                  <a:pt x="2388" y="1312"/>
                </a:lnTo>
                <a:lnTo>
                  <a:pt x="2388" y="1314"/>
                </a:lnTo>
                <a:lnTo>
                  <a:pt x="2390" y="1314"/>
                </a:lnTo>
                <a:lnTo>
                  <a:pt x="2390" y="1314"/>
                </a:lnTo>
                <a:lnTo>
                  <a:pt x="2390" y="1314"/>
                </a:lnTo>
                <a:lnTo>
                  <a:pt x="2392" y="1316"/>
                </a:lnTo>
                <a:lnTo>
                  <a:pt x="2392" y="1316"/>
                </a:lnTo>
                <a:lnTo>
                  <a:pt x="2394"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B5B5B5">
                  <a:gamma/>
                  <a:tint val="12157"/>
                  <a:invGamma/>
                </a:srgbClr>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p>
        </p:txBody>
      </p:sp>
      <p:sp>
        <p:nvSpPr>
          <p:cNvPr id="1026"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Line 16"/>
          <p:cNvSpPr>
            <a:spLocks noChangeShapeType="1"/>
          </p:cNvSpPr>
          <p:nvPr/>
        </p:nvSpPr>
        <p:spPr bwMode="gray">
          <a:xfrm>
            <a:off x="468313" y="981075"/>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j-lt"/>
              </a:defRPr>
            </a:lvl1pPr>
          </a:lstStyle>
          <a:p>
            <a:r>
              <a:rPr lang="en-US" smtClean="0"/>
              <a:t>www.themegallery.com</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r" rtl="0" eaLnBrk="1" fontAlgn="base" hangingPunct="1">
        <a:spcBef>
          <a:spcPct val="0"/>
        </a:spcBef>
        <a:spcAft>
          <a:spcPct val="0"/>
        </a:spcAft>
        <a:defRPr sz="2800" b="1" i="1">
          <a:solidFill>
            <a:srgbClr val="1F5281"/>
          </a:solidFill>
          <a:latin typeface="+mj-lt"/>
          <a:ea typeface="+mj-ea"/>
          <a:cs typeface="+mj-cs"/>
        </a:defRPr>
      </a:lvl1pPr>
      <a:lvl2pPr algn="r" rtl="0" eaLnBrk="1" fontAlgn="base" hangingPunct="1">
        <a:spcBef>
          <a:spcPct val="0"/>
        </a:spcBef>
        <a:spcAft>
          <a:spcPct val="0"/>
        </a:spcAft>
        <a:defRPr sz="2800" b="1" i="1">
          <a:solidFill>
            <a:srgbClr val="1F5281"/>
          </a:solidFill>
          <a:latin typeface="Verdana" pitchFamily="34" charset="0"/>
        </a:defRPr>
      </a:lvl2pPr>
      <a:lvl3pPr algn="r" rtl="0" eaLnBrk="1" fontAlgn="base" hangingPunct="1">
        <a:spcBef>
          <a:spcPct val="0"/>
        </a:spcBef>
        <a:spcAft>
          <a:spcPct val="0"/>
        </a:spcAft>
        <a:defRPr sz="2800" b="1" i="1">
          <a:solidFill>
            <a:srgbClr val="1F5281"/>
          </a:solidFill>
          <a:latin typeface="Verdana" pitchFamily="34" charset="0"/>
        </a:defRPr>
      </a:lvl3pPr>
      <a:lvl4pPr algn="r" rtl="0" eaLnBrk="1" fontAlgn="base" hangingPunct="1">
        <a:spcBef>
          <a:spcPct val="0"/>
        </a:spcBef>
        <a:spcAft>
          <a:spcPct val="0"/>
        </a:spcAft>
        <a:defRPr sz="2800" b="1" i="1">
          <a:solidFill>
            <a:srgbClr val="1F5281"/>
          </a:solidFill>
          <a:latin typeface="Verdana" pitchFamily="34" charset="0"/>
        </a:defRPr>
      </a:lvl4pPr>
      <a:lvl5pPr algn="r" rtl="0" eaLnBrk="1" fontAlgn="base" hangingPunct="1">
        <a:spcBef>
          <a:spcPct val="0"/>
        </a:spcBef>
        <a:spcAft>
          <a:spcPct val="0"/>
        </a:spcAft>
        <a:defRPr sz="2800" b="1" i="1">
          <a:solidFill>
            <a:srgbClr val="1F5281"/>
          </a:solidFill>
          <a:latin typeface="Verdana" pitchFamily="34" charset="0"/>
        </a:defRPr>
      </a:lvl5pPr>
      <a:lvl6pPr marL="457200" algn="r" rtl="0" eaLnBrk="1" fontAlgn="base" hangingPunct="1">
        <a:spcBef>
          <a:spcPct val="0"/>
        </a:spcBef>
        <a:spcAft>
          <a:spcPct val="0"/>
        </a:spcAft>
        <a:defRPr sz="2800" b="1" i="1">
          <a:solidFill>
            <a:srgbClr val="1F5281"/>
          </a:solidFill>
          <a:latin typeface="Verdana" pitchFamily="34" charset="0"/>
        </a:defRPr>
      </a:lvl6pPr>
      <a:lvl7pPr marL="914400" algn="r" rtl="0" eaLnBrk="1" fontAlgn="base" hangingPunct="1">
        <a:spcBef>
          <a:spcPct val="0"/>
        </a:spcBef>
        <a:spcAft>
          <a:spcPct val="0"/>
        </a:spcAft>
        <a:defRPr sz="2800" b="1" i="1">
          <a:solidFill>
            <a:srgbClr val="1F5281"/>
          </a:solidFill>
          <a:latin typeface="Verdana" pitchFamily="34" charset="0"/>
        </a:defRPr>
      </a:lvl7pPr>
      <a:lvl8pPr marL="1371600" algn="r" rtl="0" eaLnBrk="1" fontAlgn="base" hangingPunct="1">
        <a:spcBef>
          <a:spcPct val="0"/>
        </a:spcBef>
        <a:spcAft>
          <a:spcPct val="0"/>
        </a:spcAft>
        <a:defRPr sz="2800" b="1" i="1">
          <a:solidFill>
            <a:srgbClr val="1F5281"/>
          </a:solidFill>
          <a:latin typeface="Verdana" pitchFamily="34" charset="0"/>
        </a:defRPr>
      </a:lvl8pPr>
      <a:lvl9pPr marL="1828800" algn="r" rtl="0" eaLnBrk="1" fontAlgn="base" hangingPunct="1">
        <a:spcBef>
          <a:spcPct val="0"/>
        </a:spcBef>
        <a:spcAft>
          <a:spcPct val="0"/>
        </a:spcAft>
        <a:defRPr sz="2800" b="1" i="1">
          <a:solidFill>
            <a:srgbClr val="1F528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438400"/>
            <a:ext cx="8686800" cy="1676400"/>
          </a:xfrm>
        </p:spPr>
        <p:txBody>
          <a:bodyPr/>
          <a:lstStyle/>
          <a:p>
            <a:r>
              <a:rPr lang="en-US" dirty="0" err="1" smtClean="0">
                <a:solidFill>
                  <a:srgbClr val="CC0000"/>
                </a:solidFill>
                <a:effectLst>
                  <a:outerShdw blurRad="38100" dist="38100" dir="2700000" algn="tl">
                    <a:srgbClr val="000000">
                      <a:alpha val="43137"/>
                    </a:srgbClr>
                  </a:outerShdw>
                </a:effectLst>
              </a:rPr>
              <a:t>Học</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tập</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và</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làm</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theo</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tư</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tưởng</a:t>
            </a:r>
            <a:r>
              <a:rPr lang="en-US" dirty="0" smtClean="0">
                <a:solidFill>
                  <a:srgbClr val="CC0000"/>
                </a:solidFill>
                <a:effectLst>
                  <a:outerShdw blurRad="38100" dist="38100" dir="2700000" algn="tl">
                    <a:srgbClr val="000000">
                      <a:alpha val="43137"/>
                    </a:srgbClr>
                  </a:outerShdw>
                </a:effectLst>
              </a:rPr>
              <a:t>, </a:t>
            </a:r>
            <a:br>
              <a:rPr lang="en-US" dirty="0" smtClean="0">
                <a:solidFill>
                  <a:srgbClr val="CC0000"/>
                </a:solidFill>
                <a:effectLst>
                  <a:outerShdw blurRad="38100" dist="38100" dir="2700000" algn="tl">
                    <a:srgbClr val="000000">
                      <a:alpha val="43137"/>
                    </a:srgbClr>
                  </a:outerShdw>
                </a:effectLst>
              </a:rPr>
            </a:br>
            <a:r>
              <a:rPr lang="en-US" dirty="0" err="1" smtClean="0">
                <a:solidFill>
                  <a:srgbClr val="CC0000"/>
                </a:solidFill>
                <a:effectLst>
                  <a:outerShdw blurRad="38100" dist="38100" dir="2700000" algn="tl">
                    <a:srgbClr val="000000">
                      <a:alpha val="43137"/>
                    </a:srgbClr>
                  </a:outerShdw>
                </a:effectLst>
              </a:rPr>
              <a:t>đạo</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đức</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phong</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cách</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Hồ</a:t>
            </a:r>
            <a:r>
              <a:rPr lang="en-US" dirty="0" smtClean="0">
                <a:solidFill>
                  <a:srgbClr val="CC0000"/>
                </a:solidFill>
                <a:effectLst>
                  <a:outerShdw blurRad="38100" dist="38100" dir="2700000" algn="tl">
                    <a:srgbClr val="000000">
                      <a:alpha val="43137"/>
                    </a:srgbClr>
                  </a:outerShdw>
                </a:effectLst>
              </a:rPr>
              <a:t> </a:t>
            </a:r>
            <a:r>
              <a:rPr lang="en-US" dirty="0" err="1" smtClean="0">
                <a:solidFill>
                  <a:srgbClr val="CC0000"/>
                </a:solidFill>
                <a:effectLst>
                  <a:outerShdw blurRad="38100" dist="38100" dir="2700000" algn="tl">
                    <a:srgbClr val="000000">
                      <a:alpha val="43137"/>
                    </a:srgbClr>
                  </a:outerShdw>
                </a:effectLst>
              </a:rPr>
              <a:t>Chí</a:t>
            </a:r>
            <a:r>
              <a:rPr lang="en-US" dirty="0" smtClean="0">
                <a:solidFill>
                  <a:srgbClr val="CC0000"/>
                </a:solidFill>
                <a:effectLst>
                  <a:outerShdw blurRad="38100" dist="38100" dir="2700000" algn="tl">
                    <a:srgbClr val="000000">
                      <a:alpha val="43137"/>
                    </a:srgbClr>
                  </a:outerShdw>
                </a:effectLst>
              </a:rPr>
              <a:t> Minh</a:t>
            </a:r>
            <a:br>
              <a:rPr lang="en-US" dirty="0" smtClean="0">
                <a:solidFill>
                  <a:srgbClr val="CC0000"/>
                </a:solidFill>
                <a:effectLst>
                  <a:outerShdw blurRad="38100" dist="38100" dir="2700000" algn="tl">
                    <a:srgbClr val="000000">
                      <a:alpha val="43137"/>
                    </a:srgbClr>
                  </a:outerShdw>
                </a:effectLst>
              </a:rPr>
            </a:br>
            <a:r>
              <a:rPr lang="en-US" sz="4000" dirty="0" err="1">
                <a:solidFill>
                  <a:srgbClr val="0000CC"/>
                </a:solidFill>
                <a:effectLst>
                  <a:outerShdw blurRad="38100" dist="38100" dir="2700000" algn="tl">
                    <a:srgbClr val="000000">
                      <a:alpha val="43137"/>
                    </a:srgbClr>
                  </a:outerShdw>
                </a:effectLst>
                <a:latin typeface="+mn-lt"/>
              </a:rPr>
              <a:t>về</a:t>
            </a:r>
            <a:r>
              <a:rPr lang="en-US" sz="4000" dirty="0">
                <a:solidFill>
                  <a:srgbClr val="0000CC"/>
                </a:solidFill>
                <a:effectLst>
                  <a:outerShdw blurRad="38100" dist="38100" dir="2700000" algn="tl">
                    <a:srgbClr val="000000">
                      <a:alpha val="43137"/>
                    </a:srgbClr>
                  </a:outerShdw>
                </a:effectLst>
                <a:latin typeface="+mn-lt"/>
              </a:rPr>
              <a:t> </a:t>
            </a:r>
            <a:r>
              <a:rPr lang="en-US" sz="4000" dirty="0" err="1" smtClean="0">
                <a:solidFill>
                  <a:srgbClr val="0000CC"/>
                </a:solidFill>
                <a:effectLst>
                  <a:outerShdw blurRad="38100" dist="38100" dir="2700000" algn="tl">
                    <a:srgbClr val="000000">
                      <a:alpha val="43137"/>
                    </a:srgbClr>
                  </a:outerShdw>
                </a:effectLst>
                <a:latin typeface="+mn-lt"/>
              </a:rPr>
              <a:t>phát</a:t>
            </a:r>
            <a:r>
              <a:rPr lang="en-US" sz="4000" dirty="0" smtClean="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huy</a:t>
            </a:r>
            <a:r>
              <a:rPr lang="en-US" sz="4000" dirty="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giá</a:t>
            </a:r>
            <a:r>
              <a:rPr lang="en-US" sz="4000" dirty="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trị</a:t>
            </a:r>
            <a:r>
              <a:rPr lang="en-US" sz="4000" dirty="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văn</a:t>
            </a:r>
            <a:r>
              <a:rPr lang="en-US" sz="4000" dirty="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hóa</a:t>
            </a:r>
            <a:r>
              <a:rPr lang="en-US" sz="4000" dirty="0">
                <a:solidFill>
                  <a:srgbClr val="0000CC"/>
                </a:solidFill>
                <a:effectLst>
                  <a:outerShdw blurRad="38100" dist="38100" dir="2700000" algn="tl">
                    <a:srgbClr val="000000">
                      <a:alpha val="43137"/>
                    </a:srgbClr>
                  </a:outerShdw>
                </a:effectLst>
                <a:latin typeface="+mn-lt"/>
              </a:rPr>
              <a:t>, </a:t>
            </a:r>
            <a:r>
              <a:rPr lang="en-US" sz="4000" dirty="0" smtClean="0">
                <a:solidFill>
                  <a:srgbClr val="0000CC"/>
                </a:solidFill>
                <a:effectLst>
                  <a:outerShdw blurRad="38100" dist="38100" dir="2700000" algn="tl">
                    <a:srgbClr val="000000">
                      <a:alpha val="43137"/>
                    </a:srgbClr>
                  </a:outerShdw>
                </a:effectLst>
                <a:latin typeface="+mn-lt"/>
              </a:rPr>
              <a:t>                con </a:t>
            </a:r>
            <a:r>
              <a:rPr lang="en-US" sz="4000" dirty="0" err="1">
                <a:solidFill>
                  <a:srgbClr val="0000CC"/>
                </a:solidFill>
                <a:effectLst>
                  <a:outerShdw blurRad="38100" dist="38100" dir="2700000" algn="tl">
                    <a:srgbClr val="000000">
                      <a:alpha val="43137"/>
                    </a:srgbClr>
                  </a:outerShdw>
                </a:effectLst>
                <a:latin typeface="+mn-lt"/>
              </a:rPr>
              <a:t>người</a:t>
            </a:r>
            <a:r>
              <a:rPr lang="en-US" sz="4000" dirty="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Việt</a:t>
            </a:r>
            <a:r>
              <a:rPr lang="en-US" sz="4000" dirty="0">
                <a:solidFill>
                  <a:srgbClr val="0000CC"/>
                </a:solidFill>
                <a:effectLst>
                  <a:outerShdw blurRad="38100" dist="38100" dir="2700000" algn="tl">
                    <a:srgbClr val="000000">
                      <a:alpha val="43137"/>
                    </a:srgbClr>
                  </a:outerShdw>
                </a:effectLst>
                <a:latin typeface="+mn-lt"/>
              </a:rPr>
              <a:t> Nam </a:t>
            </a:r>
            <a:br>
              <a:rPr lang="en-US" sz="4000" dirty="0">
                <a:solidFill>
                  <a:srgbClr val="0000CC"/>
                </a:solidFill>
                <a:effectLst>
                  <a:outerShdw blurRad="38100" dist="38100" dir="2700000" algn="tl">
                    <a:srgbClr val="000000">
                      <a:alpha val="43137"/>
                    </a:srgbClr>
                  </a:outerShdw>
                </a:effectLst>
                <a:latin typeface="+mn-lt"/>
              </a:rPr>
            </a:br>
            <a:r>
              <a:rPr lang="en-US" sz="4000" dirty="0" err="1" smtClean="0">
                <a:solidFill>
                  <a:srgbClr val="0000CC"/>
                </a:solidFill>
                <a:effectLst>
                  <a:outerShdw blurRad="38100" dist="38100" dir="2700000" algn="tl">
                    <a:srgbClr val="000000">
                      <a:alpha val="43137"/>
                    </a:srgbClr>
                  </a:outerShdw>
                </a:effectLst>
                <a:latin typeface="+mn-lt"/>
              </a:rPr>
              <a:t>tại</a:t>
            </a:r>
            <a:r>
              <a:rPr lang="en-US" sz="4000" dirty="0" smtClean="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Thành</a:t>
            </a:r>
            <a:r>
              <a:rPr lang="en-US" sz="4000" dirty="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phố</a:t>
            </a:r>
            <a:r>
              <a:rPr lang="en-US" sz="4000" dirty="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Hồ</a:t>
            </a:r>
            <a:r>
              <a:rPr lang="en-US" sz="4000" dirty="0">
                <a:solidFill>
                  <a:srgbClr val="0000CC"/>
                </a:solidFill>
                <a:effectLst>
                  <a:outerShdw blurRad="38100" dist="38100" dir="2700000" algn="tl">
                    <a:srgbClr val="000000">
                      <a:alpha val="43137"/>
                    </a:srgbClr>
                  </a:outerShdw>
                </a:effectLst>
                <a:latin typeface="+mn-lt"/>
              </a:rPr>
              <a:t> </a:t>
            </a:r>
            <a:r>
              <a:rPr lang="en-US" sz="4000" dirty="0" err="1">
                <a:solidFill>
                  <a:srgbClr val="0000CC"/>
                </a:solidFill>
                <a:effectLst>
                  <a:outerShdw blurRad="38100" dist="38100" dir="2700000" algn="tl">
                    <a:srgbClr val="000000">
                      <a:alpha val="43137"/>
                    </a:srgbClr>
                  </a:outerShdw>
                </a:effectLst>
                <a:latin typeface="+mn-lt"/>
              </a:rPr>
              <a:t>Chí</a:t>
            </a:r>
            <a:r>
              <a:rPr lang="en-US" sz="4000" dirty="0">
                <a:solidFill>
                  <a:srgbClr val="0000CC"/>
                </a:solidFill>
                <a:effectLst>
                  <a:outerShdw blurRad="38100" dist="38100" dir="2700000" algn="tl">
                    <a:srgbClr val="000000">
                      <a:alpha val="43137"/>
                    </a:srgbClr>
                  </a:outerShdw>
                </a:effectLst>
                <a:latin typeface="+mn-lt"/>
              </a:rPr>
              <a:t> Minh</a:t>
            </a:r>
            <a:r>
              <a:rPr lang="en-US" sz="4000" dirty="0" smtClean="0">
                <a:solidFill>
                  <a:srgbClr val="0000CC"/>
                </a:solidFill>
                <a:effectLst>
                  <a:outerShdw blurRad="38100" dist="38100" dir="2700000" algn="tl">
                    <a:srgbClr val="000000">
                      <a:alpha val="43137"/>
                    </a:srgbClr>
                  </a:outerShdw>
                </a:effectLst>
                <a:latin typeface="+mn-lt"/>
              </a:rPr>
              <a:t/>
            </a:r>
            <a:br>
              <a:rPr lang="en-US" sz="4000" dirty="0" smtClean="0">
                <a:solidFill>
                  <a:srgbClr val="0000CC"/>
                </a:solidFill>
                <a:effectLst>
                  <a:outerShdw blurRad="38100" dist="38100" dir="2700000" algn="tl">
                    <a:srgbClr val="000000">
                      <a:alpha val="43137"/>
                    </a:srgbClr>
                  </a:outerShdw>
                </a:effectLst>
                <a:latin typeface="+mn-lt"/>
              </a:rPr>
            </a:br>
            <a:endParaRPr lang="en-US" sz="4000" dirty="0">
              <a:solidFill>
                <a:srgbClr val="0000CC"/>
              </a:solidFill>
              <a:effectLst>
                <a:outerShdw blurRad="38100" dist="38100" dir="2700000" algn="tl">
                  <a:srgbClr val="000000">
                    <a:alpha val="43137"/>
                  </a:srgbClr>
                </a:outerShdw>
              </a:effectLst>
              <a:latin typeface="+mn-lt"/>
            </a:endParaRPr>
          </a:p>
        </p:txBody>
      </p:sp>
      <p:pic>
        <p:nvPicPr>
          <p:cNvPr id="4" name="Picture 10" descr="home_tile01"/>
          <p:cNvPicPr>
            <a:picLocks noChangeAspect="1" noChangeArrowheads="1"/>
          </p:cNvPicPr>
          <p:nvPr/>
        </p:nvPicPr>
        <p:blipFill>
          <a:blip r:embed="rId2"/>
          <a:srcRect/>
          <a:stretch>
            <a:fillRect/>
          </a:stretch>
        </p:blipFill>
        <p:spPr bwMode="auto">
          <a:xfrm>
            <a:off x="2667000" y="0"/>
            <a:ext cx="6477000" cy="1447800"/>
          </a:xfrm>
          <a:prstGeom prst="rect">
            <a:avLst/>
          </a:prstGeom>
          <a:ln>
            <a:noFill/>
          </a:ln>
          <a:effectLst>
            <a:softEdge rad="112500"/>
          </a:effectLst>
        </p:spPr>
      </p:pic>
      <p:sp>
        <p:nvSpPr>
          <p:cNvPr id="5" name="Rectangle 3"/>
          <p:cNvSpPr txBox="1">
            <a:spLocks noChangeArrowheads="1"/>
          </p:cNvSpPr>
          <p:nvPr/>
        </p:nvSpPr>
        <p:spPr bwMode="black">
          <a:xfrm>
            <a:off x="1600200" y="47244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800" b="1">
                <a:solidFill>
                  <a:schemeClr val="bg1"/>
                </a:solidFill>
                <a:latin typeface="Verdana" pitchFamily="34" charset="0"/>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3000" i="1" dirty="0" err="1" smtClean="0">
                <a:solidFill>
                  <a:srgbClr val="800080"/>
                </a:solidFill>
              </a:rPr>
              <a:t>Chuyên</a:t>
            </a:r>
            <a:r>
              <a:rPr lang="en-US" sz="3000" i="1" dirty="0" smtClean="0">
                <a:solidFill>
                  <a:srgbClr val="800080"/>
                </a:solidFill>
              </a:rPr>
              <a:t> </a:t>
            </a:r>
            <a:r>
              <a:rPr lang="en-US" sz="3000" i="1" dirty="0" err="1" smtClean="0">
                <a:solidFill>
                  <a:srgbClr val="800080"/>
                </a:solidFill>
              </a:rPr>
              <a:t>đề</a:t>
            </a:r>
            <a:r>
              <a:rPr lang="en-US" sz="3000" i="1" dirty="0" smtClean="0">
                <a:solidFill>
                  <a:srgbClr val="800080"/>
                </a:solidFill>
              </a:rPr>
              <a:t> </a:t>
            </a:r>
            <a:r>
              <a:rPr lang="en-US" sz="3000" i="1" dirty="0" err="1" smtClean="0">
                <a:solidFill>
                  <a:srgbClr val="800080"/>
                </a:solidFill>
              </a:rPr>
              <a:t>năm</a:t>
            </a:r>
            <a:r>
              <a:rPr lang="en-US" sz="3000" i="1" dirty="0" smtClean="0">
                <a:solidFill>
                  <a:srgbClr val="800080"/>
                </a:solidFill>
              </a:rPr>
              <a:t> 2023</a:t>
            </a:r>
            <a:endParaRPr lang="en-US" sz="3000" i="1" dirty="0">
              <a:solidFill>
                <a:srgbClr val="800080"/>
              </a:solidFill>
            </a:endParaRPr>
          </a:p>
        </p:txBody>
      </p:sp>
      <p:sp>
        <p:nvSpPr>
          <p:cNvPr id="3" name="TextBox 2"/>
          <p:cNvSpPr txBox="1"/>
          <p:nvPr/>
        </p:nvSpPr>
        <p:spPr>
          <a:xfrm>
            <a:off x="3962400" y="5943600"/>
            <a:ext cx="1371600" cy="369332"/>
          </a:xfrm>
          <a:prstGeom prst="rect">
            <a:avLst/>
          </a:prstGeom>
          <a:solidFill>
            <a:schemeClr val="accent1"/>
          </a:solidFill>
        </p:spPr>
        <p:txBody>
          <a:bodyPr wrap="square" rtlCol="0">
            <a:spAutoFit/>
          </a:bodyPr>
          <a:lstStyle/>
          <a:p>
            <a:endParaRPr lang="en-US" dirty="0"/>
          </a:p>
        </p:txBody>
      </p:sp>
      <p:sp>
        <p:nvSpPr>
          <p:cNvPr id="8" name="TextBox 7"/>
          <p:cNvSpPr txBox="1"/>
          <p:nvPr/>
        </p:nvSpPr>
        <p:spPr>
          <a:xfrm>
            <a:off x="914400" y="5710535"/>
            <a:ext cx="6798656" cy="523220"/>
          </a:xfrm>
          <a:prstGeom prst="rect">
            <a:avLst/>
          </a:prstGeom>
          <a:noFill/>
        </p:spPr>
        <p:txBody>
          <a:bodyPr wrap="none" rtlCol="0">
            <a:spAutoFit/>
          </a:bodyPr>
          <a:lstStyle/>
          <a:p>
            <a:r>
              <a:rPr lang="en-US" sz="2800" b="1" dirty="0" err="1" smtClean="0">
                <a:solidFill>
                  <a:schemeClr val="bg1"/>
                </a:solidFill>
                <a:latin typeface="+mj-lt"/>
              </a:rPr>
              <a:t>Báo</a:t>
            </a:r>
            <a:r>
              <a:rPr lang="en-US" sz="2800" b="1" dirty="0" smtClean="0">
                <a:solidFill>
                  <a:schemeClr val="bg1"/>
                </a:solidFill>
                <a:latin typeface="+mj-lt"/>
              </a:rPr>
              <a:t> </a:t>
            </a:r>
            <a:r>
              <a:rPr lang="en-US" sz="2800" b="1" dirty="0" err="1" smtClean="0">
                <a:solidFill>
                  <a:schemeClr val="bg1"/>
                </a:solidFill>
                <a:latin typeface="+mj-lt"/>
              </a:rPr>
              <a:t>cáo</a:t>
            </a:r>
            <a:r>
              <a:rPr lang="en-US" sz="2800" b="1" dirty="0" smtClean="0">
                <a:solidFill>
                  <a:schemeClr val="bg1"/>
                </a:solidFill>
                <a:latin typeface="+mj-lt"/>
              </a:rPr>
              <a:t> </a:t>
            </a:r>
            <a:r>
              <a:rPr lang="en-US" sz="2800" b="1" dirty="0" err="1" smtClean="0">
                <a:solidFill>
                  <a:schemeClr val="bg1"/>
                </a:solidFill>
                <a:latin typeface="+mj-lt"/>
              </a:rPr>
              <a:t>viên</a:t>
            </a:r>
            <a:r>
              <a:rPr lang="en-US" sz="2800" b="1" dirty="0" smtClean="0">
                <a:solidFill>
                  <a:schemeClr val="bg1"/>
                </a:solidFill>
                <a:latin typeface="+mj-lt"/>
              </a:rPr>
              <a:t>:   </a:t>
            </a:r>
            <a:r>
              <a:rPr lang="en-US" sz="2800" b="1" i="1" dirty="0" err="1" smtClean="0">
                <a:solidFill>
                  <a:srgbClr val="FFFF00"/>
                </a:solidFill>
                <a:latin typeface="+mj-lt"/>
              </a:rPr>
              <a:t>Th.sĩ</a:t>
            </a:r>
            <a:r>
              <a:rPr lang="en-US" sz="2800" b="1" i="1" dirty="0" smtClean="0">
                <a:solidFill>
                  <a:srgbClr val="FFFF00"/>
                </a:solidFill>
                <a:latin typeface="+mj-lt"/>
              </a:rPr>
              <a:t>   </a:t>
            </a:r>
            <a:r>
              <a:rPr lang="en-US" sz="2800" b="1" i="1" dirty="0" err="1" smtClean="0">
                <a:solidFill>
                  <a:srgbClr val="FFFF00"/>
                </a:solidFill>
                <a:latin typeface="+mj-lt"/>
              </a:rPr>
              <a:t>Nguyễn</a:t>
            </a:r>
            <a:r>
              <a:rPr lang="en-US" sz="2800" b="1" i="1" dirty="0" smtClean="0">
                <a:solidFill>
                  <a:srgbClr val="FFFF00"/>
                </a:solidFill>
                <a:latin typeface="+mj-lt"/>
              </a:rPr>
              <a:t> </a:t>
            </a:r>
            <a:r>
              <a:rPr lang="en-US" sz="2800" b="1" i="1" dirty="0" err="1" smtClean="0">
                <a:solidFill>
                  <a:srgbClr val="FFFF00"/>
                </a:solidFill>
                <a:latin typeface="+mj-lt"/>
              </a:rPr>
              <a:t>Ân</a:t>
            </a:r>
            <a:endParaRPr lang="en-US" sz="2800" b="1" i="1" dirty="0">
              <a:solidFill>
                <a:srgbClr val="FFFF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wheel(1)">
                                      <p:cBhvr>
                                        <p:cTn id="9" dur="2000"/>
                                        <p:tgtEl>
                                          <p:spTgt spid="205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31"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3238"/>
            <a:ext cx="8839200" cy="563562"/>
          </a:xfrm>
        </p:spPr>
        <p:txBody>
          <a:bodyPr/>
          <a:lstStyle/>
          <a:p>
            <a:pPr algn="ctr"/>
            <a:r>
              <a:rPr lang="en-US" dirty="0"/>
              <a:t>II. </a:t>
            </a:r>
            <a:r>
              <a:rPr lang="en-US" dirty="0" err="1"/>
              <a:t>Tư</a:t>
            </a:r>
            <a:r>
              <a:rPr lang="en-US" dirty="0"/>
              <a:t> </a:t>
            </a:r>
            <a:r>
              <a:rPr lang="en-US" dirty="0" err="1"/>
              <a:t>tưởng</a:t>
            </a:r>
            <a:r>
              <a:rPr lang="en-US" dirty="0"/>
              <a:t>, </a:t>
            </a:r>
            <a:r>
              <a:rPr lang="en-US" dirty="0" err="1"/>
              <a:t>đạo</a:t>
            </a:r>
            <a:r>
              <a:rPr lang="en-US" dirty="0"/>
              <a:t> </a:t>
            </a:r>
            <a:r>
              <a:rPr lang="en-US" dirty="0" err="1"/>
              <a:t>đức</a:t>
            </a:r>
            <a:r>
              <a:rPr lang="en-US" dirty="0"/>
              <a:t>, </a:t>
            </a:r>
            <a:r>
              <a:rPr lang="en-US" dirty="0" err="1"/>
              <a:t>phong</a:t>
            </a:r>
            <a:r>
              <a:rPr lang="en-US" dirty="0"/>
              <a:t> </a:t>
            </a:r>
            <a:r>
              <a:rPr lang="en-US" dirty="0" err="1"/>
              <a:t>cách</a:t>
            </a:r>
            <a:r>
              <a:rPr lang="en-US" dirty="0"/>
              <a:t> </a:t>
            </a:r>
            <a:r>
              <a:rPr lang="en-US" dirty="0" smtClean="0"/>
              <a:t>          </a:t>
            </a:r>
            <a:r>
              <a:rPr lang="en-US" dirty="0" err="1" smtClean="0"/>
              <a:t>Hồ</a:t>
            </a:r>
            <a:r>
              <a:rPr lang="en-US" dirty="0" smtClean="0"/>
              <a:t> </a:t>
            </a:r>
            <a:r>
              <a:rPr lang="en-US" dirty="0" err="1"/>
              <a:t>Chí</a:t>
            </a:r>
            <a:r>
              <a:rPr lang="en-US" dirty="0"/>
              <a:t> Minh </a:t>
            </a:r>
            <a:r>
              <a:rPr lang="en-US" dirty="0" err="1"/>
              <a:t>về</a:t>
            </a:r>
            <a:r>
              <a:rPr lang="en-US" dirty="0"/>
              <a:t> con </a:t>
            </a:r>
            <a:r>
              <a:rPr lang="en-US" dirty="0" err="1" smtClean="0"/>
              <a:t>người</a:t>
            </a:r>
            <a:r>
              <a:rPr lang="en-US" dirty="0" smtClean="0"/>
              <a:t>  </a:t>
            </a: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90600"/>
            <a:ext cx="3581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152400" y="990600"/>
            <a:ext cx="533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300"/>
              </a:spcBef>
              <a:spcAft>
                <a:spcPts val="300"/>
              </a:spcAft>
              <a:buFont typeface="Wingdings" pitchFamily="2" charset="2"/>
              <a:buNone/>
            </a:pPr>
            <a:r>
              <a:rPr lang="en-US" sz="2400" b="1" dirty="0" smtClean="0">
                <a:solidFill>
                  <a:srgbClr val="0000CC"/>
                </a:solidFill>
              </a:rPr>
              <a:t>1. </a:t>
            </a:r>
            <a:r>
              <a:rPr lang="en-US" sz="2400" b="1" dirty="0" err="1" smtClean="0">
                <a:solidFill>
                  <a:srgbClr val="0000CC"/>
                </a:solidFill>
              </a:rPr>
              <a:t>Quan</a:t>
            </a:r>
            <a:r>
              <a:rPr lang="en-US" sz="2400" b="1" dirty="0" smtClean="0">
                <a:solidFill>
                  <a:srgbClr val="0000CC"/>
                </a:solidFill>
              </a:rPr>
              <a:t> </a:t>
            </a:r>
            <a:r>
              <a:rPr lang="en-US" sz="2400" b="1" dirty="0" err="1" smtClean="0">
                <a:solidFill>
                  <a:srgbClr val="0000CC"/>
                </a:solidFill>
              </a:rPr>
              <a:t>điểm</a:t>
            </a:r>
            <a:r>
              <a:rPr lang="en-US" sz="2400" b="1" dirty="0" smtClean="0">
                <a:solidFill>
                  <a:srgbClr val="0000CC"/>
                </a:solidFill>
              </a:rPr>
              <a:t> </a:t>
            </a:r>
            <a:r>
              <a:rPr lang="en-US" sz="2400" b="1" dirty="0" err="1" smtClean="0">
                <a:solidFill>
                  <a:srgbClr val="0000CC"/>
                </a:solidFill>
              </a:rPr>
              <a:t>của</a:t>
            </a:r>
            <a:r>
              <a:rPr lang="en-US" sz="2400" b="1" dirty="0" smtClean="0">
                <a:solidFill>
                  <a:srgbClr val="0000CC"/>
                </a:solidFill>
              </a:rPr>
              <a:t> </a:t>
            </a:r>
            <a:r>
              <a:rPr lang="en-US" sz="2400" b="1" dirty="0" err="1" smtClean="0">
                <a:solidFill>
                  <a:srgbClr val="0000CC"/>
                </a:solidFill>
              </a:rPr>
              <a:t>Hồ</a:t>
            </a:r>
            <a:r>
              <a:rPr lang="en-US" sz="2400" b="1" dirty="0" smtClean="0">
                <a:solidFill>
                  <a:srgbClr val="0000CC"/>
                </a:solidFill>
              </a:rPr>
              <a:t> </a:t>
            </a:r>
            <a:r>
              <a:rPr lang="en-US" sz="2400" b="1" dirty="0" err="1" smtClean="0">
                <a:solidFill>
                  <a:srgbClr val="0000CC"/>
                </a:solidFill>
              </a:rPr>
              <a:t>Chí</a:t>
            </a:r>
            <a:r>
              <a:rPr lang="en-US" sz="2400" b="1" dirty="0" smtClean="0">
                <a:solidFill>
                  <a:srgbClr val="0000CC"/>
                </a:solidFill>
              </a:rPr>
              <a:t> Minh </a:t>
            </a:r>
            <a:r>
              <a:rPr lang="en-US" sz="2400" b="1" dirty="0" err="1" smtClean="0">
                <a:solidFill>
                  <a:srgbClr val="0000CC"/>
                </a:solidFill>
              </a:rPr>
              <a:t>về</a:t>
            </a:r>
            <a:r>
              <a:rPr lang="en-US" sz="2400" b="1" dirty="0" smtClean="0">
                <a:solidFill>
                  <a:srgbClr val="0000CC"/>
                </a:solidFill>
              </a:rPr>
              <a:t> con </a:t>
            </a:r>
            <a:r>
              <a:rPr lang="en-US" sz="2400" b="1" dirty="0" err="1" smtClean="0">
                <a:solidFill>
                  <a:srgbClr val="0000CC"/>
                </a:solidFill>
              </a:rPr>
              <a:t>người</a:t>
            </a:r>
            <a:r>
              <a:rPr lang="en-US" sz="2400" b="1" dirty="0" smtClean="0">
                <a:solidFill>
                  <a:srgbClr val="0000CC"/>
                </a:solidFill>
              </a:rPr>
              <a:t>.</a:t>
            </a:r>
          </a:p>
          <a:p>
            <a:pPr marL="0" indent="0">
              <a:spcBef>
                <a:spcPts val="300"/>
              </a:spcBef>
              <a:spcAft>
                <a:spcPts val="300"/>
              </a:spcAft>
              <a:buClr>
                <a:srgbClr val="0000CC"/>
              </a:buClr>
            </a:pPr>
            <a:r>
              <a:rPr lang="en-US" sz="2200" b="1" dirty="0" smtClean="0"/>
              <a:t> </a:t>
            </a:r>
            <a:r>
              <a:rPr lang="en-US" sz="2200" b="1" i="1" dirty="0" smtClean="0">
                <a:solidFill>
                  <a:srgbClr val="006600"/>
                </a:solidFill>
              </a:rPr>
              <a:t>Con </a:t>
            </a:r>
            <a:r>
              <a:rPr lang="en-US" sz="2200" b="1" i="1" dirty="0" err="1" smtClean="0">
                <a:solidFill>
                  <a:srgbClr val="006600"/>
                </a:solidFill>
              </a:rPr>
              <a:t>người</a:t>
            </a:r>
            <a:r>
              <a:rPr lang="en-US" sz="2200" b="1" i="1" dirty="0" smtClean="0">
                <a:solidFill>
                  <a:srgbClr val="006600"/>
                </a:solidFill>
              </a:rPr>
              <a:t> </a:t>
            </a:r>
            <a:r>
              <a:rPr lang="en-US" sz="2200" b="1" i="1" dirty="0" err="1" smtClean="0">
                <a:solidFill>
                  <a:srgbClr val="006600"/>
                </a:solidFill>
              </a:rPr>
              <a:t>là</a:t>
            </a:r>
            <a:r>
              <a:rPr lang="en-US" sz="2200" b="1" i="1" dirty="0" smtClean="0">
                <a:solidFill>
                  <a:srgbClr val="006600"/>
                </a:solidFill>
              </a:rPr>
              <a:t> </a:t>
            </a:r>
            <a:r>
              <a:rPr lang="en-US" sz="2200" b="1" i="1" dirty="0" err="1" smtClean="0">
                <a:solidFill>
                  <a:srgbClr val="006600"/>
                </a:solidFill>
              </a:rPr>
              <a:t>một</a:t>
            </a:r>
            <a:r>
              <a:rPr lang="en-US" sz="2200" b="1" i="1" dirty="0" smtClean="0">
                <a:solidFill>
                  <a:srgbClr val="006600"/>
                </a:solidFill>
              </a:rPr>
              <a:t> </a:t>
            </a:r>
            <a:r>
              <a:rPr lang="en-US" sz="2200" b="1" i="1" dirty="0" err="1" smtClean="0">
                <a:solidFill>
                  <a:srgbClr val="006600"/>
                </a:solidFill>
              </a:rPr>
              <a:t>chỉnh</a:t>
            </a:r>
            <a:r>
              <a:rPr lang="en-US" sz="2200" b="1" i="1" dirty="0" smtClean="0">
                <a:solidFill>
                  <a:srgbClr val="006600"/>
                </a:solidFill>
              </a:rPr>
              <a:t> </a:t>
            </a:r>
            <a:r>
              <a:rPr lang="en-US" sz="2200" b="1" i="1" dirty="0" err="1" smtClean="0">
                <a:solidFill>
                  <a:srgbClr val="006600"/>
                </a:solidFill>
              </a:rPr>
              <a:t>thể</a:t>
            </a:r>
            <a:r>
              <a:rPr lang="en-US" sz="2200" b="1" i="1" dirty="0" smtClean="0">
                <a:solidFill>
                  <a:srgbClr val="006600"/>
                </a:solidFill>
              </a:rPr>
              <a:t> </a:t>
            </a:r>
            <a:r>
              <a:rPr lang="en-US" sz="2200" b="1" i="1" dirty="0" err="1" smtClean="0">
                <a:solidFill>
                  <a:srgbClr val="006600"/>
                </a:solidFill>
              </a:rPr>
              <a:t>thống</a:t>
            </a:r>
            <a:r>
              <a:rPr lang="en-US" sz="2200" b="1" i="1" dirty="0" smtClean="0">
                <a:solidFill>
                  <a:srgbClr val="006600"/>
                </a:solidFill>
              </a:rPr>
              <a:t> </a:t>
            </a:r>
            <a:r>
              <a:rPr lang="en-US" sz="2200" b="1" i="1" dirty="0" err="1" smtClean="0">
                <a:solidFill>
                  <a:srgbClr val="006600"/>
                </a:solidFill>
              </a:rPr>
              <a:t>nhất</a:t>
            </a:r>
            <a:r>
              <a:rPr lang="en-US" sz="2200" b="1" i="1" dirty="0" smtClean="0">
                <a:solidFill>
                  <a:srgbClr val="006600"/>
                </a:solidFill>
              </a:rPr>
              <a:t> </a:t>
            </a:r>
            <a:r>
              <a:rPr lang="en-US" sz="2200" b="1" i="1" dirty="0" err="1" smtClean="0">
                <a:solidFill>
                  <a:srgbClr val="006600"/>
                </a:solidFill>
              </a:rPr>
              <a:t>giữa</a:t>
            </a:r>
            <a:r>
              <a:rPr lang="en-US" sz="2200" b="1" i="1" dirty="0" smtClean="0">
                <a:solidFill>
                  <a:srgbClr val="006600"/>
                </a:solidFill>
              </a:rPr>
              <a:t> </a:t>
            </a:r>
            <a:r>
              <a:rPr lang="en-US" sz="2200" b="1" i="1" dirty="0" err="1" smtClean="0">
                <a:solidFill>
                  <a:srgbClr val="006600"/>
                </a:solidFill>
              </a:rPr>
              <a:t>mặt</a:t>
            </a:r>
            <a:r>
              <a:rPr lang="en-US" sz="2200" b="1" i="1" dirty="0" smtClean="0">
                <a:solidFill>
                  <a:srgbClr val="006600"/>
                </a:solidFill>
              </a:rPr>
              <a:t> </a:t>
            </a:r>
            <a:r>
              <a:rPr lang="en-US" sz="2200" b="1" i="1" dirty="0" err="1" smtClean="0">
                <a:solidFill>
                  <a:srgbClr val="006600"/>
                </a:solidFill>
              </a:rPr>
              <a:t>sinh</a:t>
            </a:r>
            <a:r>
              <a:rPr lang="en-US" sz="2200" b="1" i="1" dirty="0" smtClean="0">
                <a:solidFill>
                  <a:srgbClr val="006600"/>
                </a:solidFill>
              </a:rPr>
              <a:t> </a:t>
            </a:r>
            <a:r>
              <a:rPr lang="en-US" sz="2200" b="1" i="1" dirty="0" err="1" smtClean="0">
                <a:solidFill>
                  <a:srgbClr val="006600"/>
                </a:solidFill>
              </a:rPr>
              <a:t>học</a:t>
            </a:r>
            <a:r>
              <a:rPr lang="en-US" sz="2200" b="1" i="1" dirty="0" smtClean="0">
                <a:solidFill>
                  <a:srgbClr val="006600"/>
                </a:solidFill>
              </a:rPr>
              <a:t> </a:t>
            </a:r>
            <a:r>
              <a:rPr lang="en-US" sz="2200" b="1" i="1" dirty="0" err="1" smtClean="0">
                <a:solidFill>
                  <a:srgbClr val="006600"/>
                </a:solidFill>
              </a:rPr>
              <a:t>và</a:t>
            </a:r>
            <a:r>
              <a:rPr lang="en-US" sz="2200" b="1" i="1" dirty="0" smtClean="0">
                <a:solidFill>
                  <a:srgbClr val="006600"/>
                </a:solidFill>
              </a:rPr>
              <a:t> </a:t>
            </a:r>
            <a:r>
              <a:rPr lang="en-US" sz="2200" b="1" i="1" dirty="0" err="1" smtClean="0">
                <a:solidFill>
                  <a:srgbClr val="006600"/>
                </a:solidFill>
              </a:rPr>
              <a:t>mặt</a:t>
            </a:r>
            <a:r>
              <a:rPr lang="en-US" sz="2200" b="1" i="1" dirty="0" smtClean="0">
                <a:solidFill>
                  <a:srgbClr val="006600"/>
                </a:solidFill>
              </a:rPr>
              <a:t> </a:t>
            </a:r>
            <a:r>
              <a:rPr lang="en-US" sz="2200" b="1" i="1" dirty="0" err="1" smtClean="0">
                <a:solidFill>
                  <a:srgbClr val="006600"/>
                </a:solidFill>
              </a:rPr>
              <a:t>xã</a:t>
            </a:r>
            <a:r>
              <a:rPr lang="en-US" sz="2200" b="1" i="1" dirty="0" smtClean="0">
                <a:solidFill>
                  <a:srgbClr val="006600"/>
                </a:solidFill>
              </a:rPr>
              <a:t> </a:t>
            </a:r>
            <a:r>
              <a:rPr lang="en-US" sz="2200" b="1" i="1" dirty="0" err="1" smtClean="0">
                <a:solidFill>
                  <a:srgbClr val="006600"/>
                </a:solidFill>
              </a:rPr>
              <a:t>hội</a:t>
            </a:r>
            <a:r>
              <a:rPr lang="en-US" sz="2200" b="1" i="1" dirty="0" smtClean="0">
                <a:solidFill>
                  <a:srgbClr val="006600"/>
                </a:solidFill>
              </a:rPr>
              <a:t>; </a:t>
            </a:r>
            <a:r>
              <a:rPr lang="en-US" sz="2200" b="1" i="1" dirty="0" smtClean="0">
                <a:solidFill>
                  <a:srgbClr val="0000CC"/>
                </a:solidFill>
              </a:rPr>
              <a:t>con </a:t>
            </a:r>
            <a:r>
              <a:rPr lang="en-US" sz="2200" b="1" i="1" dirty="0" err="1" smtClean="0">
                <a:solidFill>
                  <a:srgbClr val="0000CC"/>
                </a:solidFill>
              </a:rPr>
              <a:t>người</a:t>
            </a:r>
            <a:r>
              <a:rPr lang="en-US" sz="2200" b="1" i="1" dirty="0" smtClean="0">
                <a:solidFill>
                  <a:srgbClr val="0000CC"/>
                </a:solidFill>
              </a:rPr>
              <a:t> </a:t>
            </a:r>
            <a:r>
              <a:rPr lang="en-US" sz="2200" b="1" i="1" dirty="0" err="1" smtClean="0">
                <a:solidFill>
                  <a:srgbClr val="0000CC"/>
                </a:solidFill>
              </a:rPr>
              <a:t>chủ</a:t>
            </a:r>
            <a:r>
              <a:rPr lang="en-US" sz="2200" b="1" i="1" dirty="0" smtClean="0">
                <a:solidFill>
                  <a:srgbClr val="0000CC"/>
                </a:solidFill>
              </a:rPr>
              <a:t> </a:t>
            </a:r>
            <a:r>
              <a:rPr lang="en-US" sz="2200" b="1" i="1" dirty="0" err="1" smtClean="0">
                <a:solidFill>
                  <a:srgbClr val="0000CC"/>
                </a:solidFill>
              </a:rPr>
              <a:t>thể</a:t>
            </a:r>
            <a:r>
              <a:rPr lang="en-US" sz="2200" b="1" i="1" dirty="0" smtClean="0">
                <a:solidFill>
                  <a:srgbClr val="0000CC"/>
                </a:solidFill>
              </a:rPr>
              <a:t> </a:t>
            </a:r>
            <a:r>
              <a:rPr lang="en-US" sz="2200" b="1" i="1" dirty="0" err="1" smtClean="0">
                <a:solidFill>
                  <a:srgbClr val="0000CC"/>
                </a:solidFill>
              </a:rPr>
              <a:t>các</a:t>
            </a:r>
            <a:r>
              <a:rPr lang="en-US" sz="2200" b="1" i="1" dirty="0" smtClean="0">
                <a:solidFill>
                  <a:srgbClr val="0000CC"/>
                </a:solidFill>
              </a:rPr>
              <a:t> </a:t>
            </a:r>
            <a:r>
              <a:rPr lang="en-US" sz="2200" b="1" i="1" dirty="0" err="1" smtClean="0">
                <a:solidFill>
                  <a:srgbClr val="0000CC"/>
                </a:solidFill>
              </a:rPr>
              <a:t>mối</a:t>
            </a:r>
            <a:r>
              <a:rPr lang="en-US" sz="2200" b="1" i="1" dirty="0" smtClean="0">
                <a:solidFill>
                  <a:srgbClr val="0000CC"/>
                </a:solidFill>
              </a:rPr>
              <a:t> </a:t>
            </a:r>
            <a:r>
              <a:rPr lang="en-US" sz="2200" b="1" i="1" dirty="0" err="1" smtClean="0">
                <a:solidFill>
                  <a:srgbClr val="0000CC"/>
                </a:solidFill>
              </a:rPr>
              <a:t>quan</a:t>
            </a:r>
            <a:r>
              <a:rPr lang="en-US" sz="2200" b="1" i="1" dirty="0" smtClean="0">
                <a:solidFill>
                  <a:srgbClr val="0000CC"/>
                </a:solidFill>
              </a:rPr>
              <a:t> </a:t>
            </a:r>
            <a:r>
              <a:rPr lang="en-US" sz="2200" b="1" i="1" dirty="0" err="1" smtClean="0">
                <a:solidFill>
                  <a:srgbClr val="0000CC"/>
                </a:solidFill>
              </a:rPr>
              <a:t>hệ</a:t>
            </a:r>
            <a:r>
              <a:rPr lang="en-US" sz="2200" b="1" i="1" dirty="0" smtClean="0">
                <a:solidFill>
                  <a:srgbClr val="0000CC"/>
                </a:solidFill>
              </a:rPr>
              <a:t> </a:t>
            </a:r>
            <a:r>
              <a:rPr lang="en-US" sz="2200" b="1" i="1" dirty="0" err="1" smtClean="0">
                <a:solidFill>
                  <a:srgbClr val="0000CC"/>
                </a:solidFill>
              </a:rPr>
              <a:t>xã</a:t>
            </a:r>
            <a:r>
              <a:rPr lang="en-US" sz="2200" b="1" i="1" dirty="0" smtClean="0">
                <a:solidFill>
                  <a:srgbClr val="0000CC"/>
                </a:solidFill>
              </a:rPr>
              <a:t> </a:t>
            </a:r>
            <a:r>
              <a:rPr lang="en-US" sz="2200" b="1" i="1" dirty="0" err="1" smtClean="0">
                <a:solidFill>
                  <a:srgbClr val="0000CC"/>
                </a:solidFill>
              </a:rPr>
              <a:t>hội</a:t>
            </a:r>
            <a:r>
              <a:rPr lang="en-US" sz="2200" b="1" i="1" dirty="0" smtClean="0">
                <a:solidFill>
                  <a:srgbClr val="0000CC"/>
                </a:solidFill>
              </a:rPr>
              <a:t> – </a:t>
            </a:r>
            <a:r>
              <a:rPr lang="en-US" sz="2200" b="1" i="1" dirty="0" err="1" smtClean="0">
                <a:solidFill>
                  <a:srgbClr val="0000CC"/>
                </a:solidFill>
              </a:rPr>
              <a:t>chính</a:t>
            </a:r>
            <a:r>
              <a:rPr lang="en-US" sz="2200" b="1" i="1" dirty="0" smtClean="0">
                <a:solidFill>
                  <a:srgbClr val="0000CC"/>
                </a:solidFill>
              </a:rPr>
              <a:t> </a:t>
            </a:r>
            <a:r>
              <a:rPr lang="en-US" sz="2200" b="1" i="1" dirty="0" err="1" smtClean="0">
                <a:solidFill>
                  <a:srgbClr val="0000CC"/>
                </a:solidFill>
              </a:rPr>
              <a:t>trị</a:t>
            </a:r>
            <a:r>
              <a:rPr lang="en-US" sz="2200" b="1" i="1" dirty="0" smtClean="0">
                <a:solidFill>
                  <a:srgbClr val="0000CC"/>
                </a:solidFill>
              </a:rPr>
              <a:t> - </a:t>
            </a:r>
            <a:r>
              <a:rPr lang="en-US" sz="2200" b="1" i="1" dirty="0" err="1" smtClean="0">
                <a:solidFill>
                  <a:srgbClr val="0000CC"/>
                </a:solidFill>
              </a:rPr>
              <a:t>tự</a:t>
            </a:r>
            <a:r>
              <a:rPr lang="en-US" sz="2200" b="1" i="1" dirty="0" smtClean="0">
                <a:solidFill>
                  <a:srgbClr val="0000CC"/>
                </a:solidFill>
              </a:rPr>
              <a:t> </a:t>
            </a:r>
            <a:r>
              <a:rPr lang="en-US" sz="2200" b="1" i="1" dirty="0" err="1" smtClean="0">
                <a:solidFill>
                  <a:srgbClr val="0000CC"/>
                </a:solidFill>
              </a:rPr>
              <a:t>nhiên</a:t>
            </a:r>
            <a:r>
              <a:rPr lang="en-US" sz="2200" b="1" i="1" dirty="0" smtClean="0">
                <a:solidFill>
                  <a:srgbClr val="006600"/>
                </a:solidFill>
              </a:rPr>
              <a:t>; </a:t>
            </a:r>
            <a:r>
              <a:rPr lang="en-US" sz="2200" b="1" i="1" dirty="0" err="1" smtClean="0">
                <a:solidFill>
                  <a:srgbClr val="CC6600"/>
                </a:solidFill>
              </a:rPr>
              <a:t>là</a:t>
            </a:r>
            <a:r>
              <a:rPr lang="en-US" sz="2200" b="1" i="1" dirty="0" smtClean="0">
                <a:solidFill>
                  <a:srgbClr val="CC6600"/>
                </a:solidFill>
              </a:rPr>
              <a:t> </a:t>
            </a:r>
            <a:r>
              <a:rPr lang="en-US" sz="2200" b="1" i="1" dirty="0" err="1" smtClean="0">
                <a:solidFill>
                  <a:srgbClr val="CC6600"/>
                </a:solidFill>
              </a:rPr>
              <a:t>chủ</a:t>
            </a:r>
            <a:r>
              <a:rPr lang="en-US" sz="2200" b="1" i="1" dirty="0" smtClean="0">
                <a:solidFill>
                  <a:srgbClr val="CC6600"/>
                </a:solidFill>
              </a:rPr>
              <a:t> </a:t>
            </a:r>
            <a:r>
              <a:rPr lang="en-US" sz="2200" b="1" i="1" dirty="0" err="1" smtClean="0">
                <a:solidFill>
                  <a:srgbClr val="CC6600"/>
                </a:solidFill>
              </a:rPr>
              <a:t>thể</a:t>
            </a:r>
            <a:r>
              <a:rPr lang="en-US" sz="2200" b="1" i="1" dirty="0" smtClean="0">
                <a:solidFill>
                  <a:srgbClr val="CC6600"/>
                </a:solidFill>
              </a:rPr>
              <a:t> </a:t>
            </a:r>
            <a:r>
              <a:rPr lang="en-US" sz="2200" b="1" i="1" dirty="0" err="1" smtClean="0">
                <a:solidFill>
                  <a:srgbClr val="CC6600"/>
                </a:solidFill>
              </a:rPr>
              <a:t>sáng</a:t>
            </a:r>
            <a:r>
              <a:rPr lang="en-US" sz="2200" b="1" i="1" dirty="0" smtClean="0">
                <a:solidFill>
                  <a:srgbClr val="CC6600"/>
                </a:solidFill>
              </a:rPr>
              <a:t> </a:t>
            </a:r>
            <a:r>
              <a:rPr lang="en-US" sz="2200" b="1" i="1" dirty="0" err="1" smtClean="0">
                <a:solidFill>
                  <a:srgbClr val="CC6600"/>
                </a:solidFill>
              </a:rPr>
              <a:t>tạo</a:t>
            </a:r>
            <a:r>
              <a:rPr lang="en-US" sz="2200" b="1" i="1" dirty="0" smtClean="0">
                <a:solidFill>
                  <a:srgbClr val="CC6600"/>
                </a:solidFill>
              </a:rPr>
              <a:t> </a:t>
            </a:r>
            <a:r>
              <a:rPr lang="en-US" sz="2200" b="1" i="1" dirty="0" err="1" smtClean="0">
                <a:solidFill>
                  <a:srgbClr val="CC6600"/>
                </a:solidFill>
              </a:rPr>
              <a:t>và</a:t>
            </a:r>
            <a:r>
              <a:rPr lang="en-US" sz="2200" b="1" i="1" dirty="0" smtClean="0">
                <a:solidFill>
                  <a:srgbClr val="CC6600"/>
                </a:solidFill>
              </a:rPr>
              <a:t> </a:t>
            </a:r>
            <a:r>
              <a:rPr lang="en-US" sz="2200" b="1" i="1" dirty="0" err="1" smtClean="0">
                <a:solidFill>
                  <a:srgbClr val="CC6600"/>
                </a:solidFill>
              </a:rPr>
              <a:t>hưởng</a:t>
            </a:r>
            <a:r>
              <a:rPr lang="en-US" sz="2200" b="1" i="1" dirty="0" smtClean="0">
                <a:solidFill>
                  <a:srgbClr val="CC6600"/>
                </a:solidFill>
              </a:rPr>
              <a:t> </a:t>
            </a:r>
            <a:r>
              <a:rPr lang="en-US" sz="2200" b="1" i="1" dirty="0" err="1" smtClean="0">
                <a:solidFill>
                  <a:srgbClr val="CC6600"/>
                </a:solidFill>
              </a:rPr>
              <a:t>thụ</a:t>
            </a:r>
            <a:r>
              <a:rPr lang="en-US" sz="2200" b="1" i="1" dirty="0" smtClean="0">
                <a:solidFill>
                  <a:srgbClr val="CC6600"/>
                </a:solidFill>
              </a:rPr>
              <a:t> </a:t>
            </a:r>
            <a:r>
              <a:rPr lang="en-US" sz="2200" b="1" i="1" dirty="0" err="1" smtClean="0">
                <a:solidFill>
                  <a:srgbClr val="CC6600"/>
                </a:solidFill>
              </a:rPr>
              <a:t>các</a:t>
            </a:r>
            <a:r>
              <a:rPr lang="en-US" sz="2200" b="1" i="1" dirty="0" smtClean="0">
                <a:solidFill>
                  <a:srgbClr val="CC6600"/>
                </a:solidFill>
              </a:rPr>
              <a:t> </a:t>
            </a:r>
            <a:r>
              <a:rPr lang="en-US" sz="2200" b="1" i="1" dirty="0" err="1" smtClean="0">
                <a:solidFill>
                  <a:srgbClr val="CC6600"/>
                </a:solidFill>
              </a:rPr>
              <a:t>giá</a:t>
            </a:r>
            <a:r>
              <a:rPr lang="en-US" sz="2200" b="1" i="1" dirty="0" smtClean="0">
                <a:solidFill>
                  <a:srgbClr val="CC6600"/>
                </a:solidFill>
              </a:rPr>
              <a:t> </a:t>
            </a:r>
            <a:r>
              <a:rPr lang="en-US" sz="2200" b="1" i="1" dirty="0" err="1" smtClean="0">
                <a:solidFill>
                  <a:srgbClr val="CC6600"/>
                </a:solidFill>
              </a:rPr>
              <a:t>trị</a:t>
            </a:r>
            <a:r>
              <a:rPr lang="en-US" sz="2200" b="1" i="1" dirty="0" smtClean="0">
                <a:solidFill>
                  <a:srgbClr val="CC6600"/>
                </a:solidFill>
              </a:rPr>
              <a:t> </a:t>
            </a:r>
            <a:r>
              <a:rPr lang="en-US" sz="2200" b="1" i="1" dirty="0" err="1" smtClean="0">
                <a:solidFill>
                  <a:srgbClr val="CC6600"/>
                </a:solidFill>
              </a:rPr>
              <a:t>vật</a:t>
            </a:r>
            <a:r>
              <a:rPr lang="en-US" sz="2200" b="1" i="1" dirty="0" smtClean="0">
                <a:solidFill>
                  <a:srgbClr val="CC6600"/>
                </a:solidFill>
              </a:rPr>
              <a:t> </a:t>
            </a:r>
            <a:r>
              <a:rPr lang="en-US" sz="2200" b="1" i="1" dirty="0" err="1" smtClean="0">
                <a:solidFill>
                  <a:srgbClr val="CC6600"/>
                </a:solidFill>
              </a:rPr>
              <a:t>chất</a:t>
            </a:r>
            <a:r>
              <a:rPr lang="en-US" sz="2200" b="1" i="1" dirty="0" smtClean="0">
                <a:solidFill>
                  <a:srgbClr val="CC6600"/>
                </a:solidFill>
              </a:rPr>
              <a:t> </a:t>
            </a:r>
            <a:r>
              <a:rPr lang="en-US" sz="2200" b="1" i="1" dirty="0" err="1" smtClean="0">
                <a:solidFill>
                  <a:srgbClr val="CC6600"/>
                </a:solidFill>
              </a:rPr>
              <a:t>và</a:t>
            </a:r>
            <a:r>
              <a:rPr lang="en-US" sz="2200" b="1" i="1" dirty="0" smtClean="0">
                <a:solidFill>
                  <a:srgbClr val="CC6600"/>
                </a:solidFill>
              </a:rPr>
              <a:t> </a:t>
            </a:r>
            <a:r>
              <a:rPr lang="en-US" sz="2200" b="1" i="1" dirty="0" err="1" smtClean="0">
                <a:solidFill>
                  <a:srgbClr val="CC6600"/>
                </a:solidFill>
              </a:rPr>
              <a:t>tinh</a:t>
            </a:r>
            <a:r>
              <a:rPr lang="en-US" sz="2200" b="1" i="1" dirty="0" smtClean="0">
                <a:solidFill>
                  <a:srgbClr val="CC6600"/>
                </a:solidFill>
              </a:rPr>
              <a:t> </a:t>
            </a:r>
            <a:r>
              <a:rPr lang="en-US" sz="2200" b="1" i="1" dirty="0" err="1" smtClean="0">
                <a:solidFill>
                  <a:srgbClr val="CC6600"/>
                </a:solidFill>
              </a:rPr>
              <a:t>thần</a:t>
            </a:r>
            <a:r>
              <a:rPr lang="en-US" sz="2200" b="1" i="1" dirty="0" smtClean="0">
                <a:solidFill>
                  <a:srgbClr val="CC6600"/>
                </a:solidFill>
              </a:rPr>
              <a:t> </a:t>
            </a:r>
            <a:r>
              <a:rPr lang="en-US" sz="2200" b="1" i="1" dirty="0" err="1" smtClean="0">
                <a:solidFill>
                  <a:srgbClr val="CC6600"/>
                </a:solidFill>
              </a:rPr>
              <a:t>của</a:t>
            </a:r>
            <a:r>
              <a:rPr lang="en-US" sz="2200" b="1" i="1" dirty="0" smtClean="0">
                <a:solidFill>
                  <a:srgbClr val="CC6600"/>
                </a:solidFill>
              </a:rPr>
              <a:t> </a:t>
            </a:r>
            <a:r>
              <a:rPr lang="en-US" sz="2200" b="1" i="1" dirty="0" err="1" smtClean="0">
                <a:solidFill>
                  <a:srgbClr val="CC6600"/>
                </a:solidFill>
              </a:rPr>
              <a:t>xã</a:t>
            </a:r>
            <a:r>
              <a:rPr lang="en-US" sz="2200" b="1" i="1" dirty="0" smtClean="0">
                <a:solidFill>
                  <a:srgbClr val="CC6600"/>
                </a:solidFill>
              </a:rPr>
              <a:t> </a:t>
            </a:r>
            <a:r>
              <a:rPr lang="en-US" sz="2200" b="1" i="1" dirty="0" err="1" smtClean="0">
                <a:solidFill>
                  <a:srgbClr val="CC6600"/>
                </a:solidFill>
              </a:rPr>
              <a:t>hội</a:t>
            </a:r>
            <a:r>
              <a:rPr lang="en-US" sz="2200" b="1" dirty="0" smtClean="0">
                <a:solidFill>
                  <a:srgbClr val="CC6600"/>
                </a:solidFill>
              </a:rPr>
              <a:t>.</a:t>
            </a:r>
          </a:p>
        </p:txBody>
      </p:sp>
      <p:sp>
        <p:nvSpPr>
          <p:cNvPr id="7" name="TextBox 6"/>
          <p:cNvSpPr txBox="1"/>
          <p:nvPr/>
        </p:nvSpPr>
        <p:spPr>
          <a:xfrm>
            <a:off x="5257800" y="4381143"/>
            <a:ext cx="3810000" cy="2123658"/>
          </a:xfrm>
          <a:prstGeom prst="rect">
            <a:avLst/>
          </a:prstGeom>
          <a:noFill/>
        </p:spPr>
        <p:txBody>
          <a:bodyPr wrap="square" rtlCol="0">
            <a:spAutoFit/>
          </a:bodyPr>
          <a:lstStyle/>
          <a:p>
            <a:pPr indent="342900">
              <a:buFont typeface="Wingdings" pitchFamily="2" charset="2"/>
              <a:buChar char="v"/>
            </a:pPr>
            <a:r>
              <a:rPr lang="en-US" sz="2200" b="1" dirty="0" err="1" smtClean="0">
                <a:solidFill>
                  <a:srgbClr val="C00000"/>
                </a:solidFill>
              </a:rPr>
              <a:t>Người</a:t>
            </a:r>
            <a:r>
              <a:rPr lang="en-US" sz="2200" b="1" dirty="0" smtClean="0">
                <a:solidFill>
                  <a:srgbClr val="C00000"/>
                </a:solidFill>
              </a:rPr>
              <a:t> </a:t>
            </a:r>
            <a:r>
              <a:rPr lang="en-US" sz="2200" b="1" dirty="0" err="1" smtClean="0">
                <a:solidFill>
                  <a:srgbClr val="C00000"/>
                </a:solidFill>
              </a:rPr>
              <a:t>quan</a:t>
            </a:r>
            <a:r>
              <a:rPr lang="en-US" sz="2200" b="1" dirty="0" smtClean="0">
                <a:solidFill>
                  <a:srgbClr val="C00000"/>
                </a:solidFill>
              </a:rPr>
              <a:t> </a:t>
            </a:r>
            <a:r>
              <a:rPr lang="en-US" sz="2200" b="1" dirty="0" err="1" smtClean="0">
                <a:solidFill>
                  <a:srgbClr val="C00000"/>
                </a:solidFill>
              </a:rPr>
              <a:t>niệm</a:t>
            </a:r>
            <a:r>
              <a:rPr lang="en-US" sz="2200" b="1" dirty="0" smtClean="0">
                <a:solidFill>
                  <a:srgbClr val="C00000"/>
                </a:solidFill>
              </a:rPr>
              <a:t>: </a:t>
            </a:r>
            <a:r>
              <a:rPr lang="en-US" sz="2200" b="1" dirty="0" smtClean="0">
                <a:solidFill>
                  <a:srgbClr val="0000CC"/>
                </a:solidFill>
              </a:rPr>
              <a:t>“</a:t>
            </a:r>
            <a:r>
              <a:rPr lang="en-US" sz="2200" b="1" i="1" dirty="0" err="1" smtClean="0">
                <a:solidFill>
                  <a:srgbClr val="0000CC"/>
                </a:solidFill>
              </a:rPr>
              <a:t>chữ</a:t>
            </a:r>
            <a:r>
              <a:rPr lang="en-US" sz="2200" b="1" i="1" dirty="0" smtClean="0">
                <a:solidFill>
                  <a:srgbClr val="0000CC"/>
                </a:solidFill>
              </a:rPr>
              <a:t> </a:t>
            </a:r>
            <a:r>
              <a:rPr lang="en-US" sz="2200" b="1" i="1" dirty="0" err="1">
                <a:solidFill>
                  <a:srgbClr val="0000CC"/>
                </a:solidFill>
              </a:rPr>
              <a:t>người</a:t>
            </a:r>
            <a:r>
              <a:rPr lang="en-US" sz="2200" b="1" i="1" dirty="0">
                <a:solidFill>
                  <a:srgbClr val="0000CC"/>
                </a:solidFill>
              </a:rPr>
              <a:t>, </a:t>
            </a:r>
            <a:r>
              <a:rPr lang="en-US" sz="2200" b="1" i="1" u="sng" dirty="0" err="1">
                <a:solidFill>
                  <a:srgbClr val="660066"/>
                </a:solidFill>
              </a:rPr>
              <a:t>nghĩa</a:t>
            </a:r>
            <a:r>
              <a:rPr lang="en-US" sz="2200" b="1" i="1" u="sng" dirty="0">
                <a:solidFill>
                  <a:srgbClr val="660066"/>
                </a:solidFill>
              </a:rPr>
              <a:t> </a:t>
            </a:r>
            <a:r>
              <a:rPr lang="en-US" sz="2200" b="1" i="1" u="sng" dirty="0" err="1">
                <a:solidFill>
                  <a:srgbClr val="660066"/>
                </a:solidFill>
              </a:rPr>
              <a:t>hẹp</a:t>
            </a:r>
            <a:r>
              <a:rPr lang="en-US" sz="2200" b="1" i="1" dirty="0">
                <a:solidFill>
                  <a:srgbClr val="0000CC"/>
                </a:solidFill>
              </a:rPr>
              <a:t> </a:t>
            </a:r>
            <a:r>
              <a:rPr lang="en-US" sz="2200" b="1" i="1" dirty="0" err="1">
                <a:solidFill>
                  <a:srgbClr val="0000CC"/>
                </a:solidFill>
              </a:rPr>
              <a:t>là</a:t>
            </a:r>
            <a:r>
              <a:rPr lang="en-US" sz="2200" b="1" i="1" dirty="0">
                <a:solidFill>
                  <a:srgbClr val="0000CC"/>
                </a:solidFill>
              </a:rPr>
              <a:t> </a:t>
            </a:r>
            <a:r>
              <a:rPr lang="en-US" sz="2200" b="1" i="1" dirty="0" err="1">
                <a:solidFill>
                  <a:srgbClr val="0000CC"/>
                </a:solidFill>
              </a:rPr>
              <a:t>gia</a:t>
            </a:r>
            <a:r>
              <a:rPr lang="en-US" sz="2200" b="1" i="1" dirty="0">
                <a:solidFill>
                  <a:srgbClr val="0000CC"/>
                </a:solidFill>
              </a:rPr>
              <a:t> </a:t>
            </a:r>
            <a:r>
              <a:rPr lang="en-US" sz="2200" b="1" i="1" dirty="0" err="1">
                <a:solidFill>
                  <a:srgbClr val="0000CC"/>
                </a:solidFill>
              </a:rPr>
              <a:t>đình</a:t>
            </a:r>
            <a:r>
              <a:rPr lang="en-US" sz="2200" b="1" i="1" dirty="0">
                <a:solidFill>
                  <a:srgbClr val="0000CC"/>
                </a:solidFill>
              </a:rPr>
              <a:t>, </a:t>
            </a:r>
            <a:r>
              <a:rPr lang="en-US" sz="2200" b="1" i="1" dirty="0" err="1">
                <a:solidFill>
                  <a:srgbClr val="0000CC"/>
                </a:solidFill>
              </a:rPr>
              <a:t>anh</a:t>
            </a:r>
            <a:r>
              <a:rPr lang="en-US" sz="2200" b="1" i="1" dirty="0">
                <a:solidFill>
                  <a:srgbClr val="0000CC"/>
                </a:solidFill>
              </a:rPr>
              <a:t> </a:t>
            </a:r>
            <a:r>
              <a:rPr lang="en-US" sz="2200" b="1" i="1" dirty="0" err="1">
                <a:solidFill>
                  <a:srgbClr val="0000CC"/>
                </a:solidFill>
              </a:rPr>
              <a:t>em</a:t>
            </a:r>
            <a:r>
              <a:rPr lang="en-US" sz="2200" b="1" i="1" dirty="0">
                <a:solidFill>
                  <a:srgbClr val="0000CC"/>
                </a:solidFill>
              </a:rPr>
              <a:t>, </a:t>
            </a:r>
            <a:r>
              <a:rPr lang="en-US" sz="2200" b="1" i="1" dirty="0" err="1">
                <a:solidFill>
                  <a:srgbClr val="0000CC"/>
                </a:solidFill>
              </a:rPr>
              <a:t>họ</a:t>
            </a:r>
            <a:r>
              <a:rPr lang="en-US" sz="2200" b="1" i="1" dirty="0">
                <a:solidFill>
                  <a:srgbClr val="0000CC"/>
                </a:solidFill>
              </a:rPr>
              <a:t> </a:t>
            </a:r>
            <a:r>
              <a:rPr lang="en-US" sz="2200" b="1" i="1" dirty="0" err="1">
                <a:solidFill>
                  <a:srgbClr val="0000CC"/>
                </a:solidFill>
              </a:rPr>
              <a:t>hàng</a:t>
            </a:r>
            <a:r>
              <a:rPr lang="en-US" sz="2200" b="1" i="1" dirty="0">
                <a:solidFill>
                  <a:srgbClr val="0000CC"/>
                </a:solidFill>
              </a:rPr>
              <a:t>, </a:t>
            </a:r>
            <a:r>
              <a:rPr lang="en-US" sz="2200" b="1" i="1" dirty="0" err="1" smtClean="0">
                <a:solidFill>
                  <a:srgbClr val="0000CC"/>
                </a:solidFill>
              </a:rPr>
              <a:t>bè</a:t>
            </a:r>
            <a:r>
              <a:rPr lang="en-US" sz="2200" b="1" i="1" dirty="0" smtClean="0">
                <a:solidFill>
                  <a:srgbClr val="0000CC"/>
                </a:solidFill>
              </a:rPr>
              <a:t> </a:t>
            </a:r>
            <a:r>
              <a:rPr lang="en-US" sz="2200" b="1" i="1" dirty="0" err="1">
                <a:solidFill>
                  <a:srgbClr val="0000CC"/>
                </a:solidFill>
              </a:rPr>
              <a:t>bạn</a:t>
            </a:r>
            <a:r>
              <a:rPr lang="en-US" sz="2200" b="1" i="1" dirty="0">
                <a:solidFill>
                  <a:srgbClr val="0000CC"/>
                </a:solidFill>
              </a:rPr>
              <a:t>; </a:t>
            </a:r>
            <a:r>
              <a:rPr lang="en-US" sz="2200" b="1" i="1" u="sng" dirty="0" err="1">
                <a:solidFill>
                  <a:srgbClr val="660066"/>
                </a:solidFill>
              </a:rPr>
              <a:t>nghĩa</a:t>
            </a:r>
            <a:r>
              <a:rPr lang="en-US" sz="2200" b="1" i="1" u="sng" dirty="0">
                <a:solidFill>
                  <a:srgbClr val="660066"/>
                </a:solidFill>
              </a:rPr>
              <a:t> </a:t>
            </a:r>
            <a:r>
              <a:rPr lang="en-US" sz="2200" b="1" i="1" u="sng" dirty="0" err="1">
                <a:solidFill>
                  <a:srgbClr val="660066"/>
                </a:solidFill>
              </a:rPr>
              <a:t>rộng</a:t>
            </a:r>
            <a:r>
              <a:rPr lang="en-US" sz="2200" b="1" i="1" dirty="0">
                <a:solidFill>
                  <a:srgbClr val="0000CC"/>
                </a:solidFill>
              </a:rPr>
              <a:t> </a:t>
            </a:r>
            <a:r>
              <a:rPr lang="en-US" sz="2200" b="1" i="1" dirty="0" err="1">
                <a:solidFill>
                  <a:srgbClr val="0000CC"/>
                </a:solidFill>
              </a:rPr>
              <a:t>là</a:t>
            </a:r>
            <a:r>
              <a:rPr lang="en-US" sz="2200" b="1" i="1" dirty="0">
                <a:solidFill>
                  <a:srgbClr val="0000CC"/>
                </a:solidFill>
              </a:rPr>
              <a:t> </a:t>
            </a:r>
            <a:r>
              <a:rPr lang="en-US" sz="2200" b="1" i="1" dirty="0" err="1">
                <a:solidFill>
                  <a:srgbClr val="0000CC"/>
                </a:solidFill>
              </a:rPr>
              <a:t>đồng</a:t>
            </a:r>
            <a:r>
              <a:rPr lang="en-US" sz="2200" b="1" i="1" dirty="0">
                <a:solidFill>
                  <a:srgbClr val="0000CC"/>
                </a:solidFill>
              </a:rPr>
              <a:t> </a:t>
            </a:r>
            <a:r>
              <a:rPr lang="en-US" sz="2200" b="1" i="1" dirty="0" err="1">
                <a:solidFill>
                  <a:srgbClr val="0000CC"/>
                </a:solidFill>
              </a:rPr>
              <a:t>bào</a:t>
            </a:r>
            <a:r>
              <a:rPr lang="en-US" sz="2200" b="1" i="1" dirty="0">
                <a:solidFill>
                  <a:srgbClr val="0000CC"/>
                </a:solidFill>
              </a:rPr>
              <a:t> </a:t>
            </a:r>
            <a:r>
              <a:rPr lang="en-US" sz="2200" b="1" i="1" dirty="0" err="1">
                <a:solidFill>
                  <a:srgbClr val="0000CC"/>
                </a:solidFill>
              </a:rPr>
              <a:t>cả</a:t>
            </a:r>
            <a:r>
              <a:rPr lang="en-US" sz="2200" b="1" i="1" dirty="0">
                <a:solidFill>
                  <a:srgbClr val="0000CC"/>
                </a:solidFill>
              </a:rPr>
              <a:t> </a:t>
            </a:r>
            <a:r>
              <a:rPr lang="en-US" sz="2200" b="1" i="1" dirty="0" err="1">
                <a:solidFill>
                  <a:srgbClr val="0000CC"/>
                </a:solidFill>
              </a:rPr>
              <a:t>nước</a:t>
            </a:r>
            <a:r>
              <a:rPr lang="en-US" sz="2200" b="1" i="1" dirty="0">
                <a:solidFill>
                  <a:srgbClr val="0000CC"/>
                </a:solidFill>
              </a:rPr>
              <a:t>; </a:t>
            </a:r>
            <a:r>
              <a:rPr lang="en-US" sz="2200" b="1" i="1" u="sng" dirty="0" err="1">
                <a:solidFill>
                  <a:srgbClr val="993300"/>
                </a:solidFill>
              </a:rPr>
              <a:t>rộng</a:t>
            </a:r>
            <a:r>
              <a:rPr lang="en-US" sz="2200" b="1" i="1" u="sng" dirty="0">
                <a:solidFill>
                  <a:srgbClr val="993300"/>
                </a:solidFill>
              </a:rPr>
              <a:t> </a:t>
            </a:r>
            <a:r>
              <a:rPr lang="en-US" sz="2200" b="1" i="1" u="sng" dirty="0" err="1">
                <a:solidFill>
                  <a:srgbClr val="993300"/>
                </a:solidFill>
              </a:rPr>
              <a:t>hơn</a:t>
            </a:r>
            <a:r>
              <a:rPr lang="en-US" sz="2200" b="1" i="1" u="sng" dirty="0">
                <a:solidFill>
                  <a:srgbClr val="993300"/>
                </a:solidFill>
              </a:rPr>
              <a:t> </a:t>
            </a:r>
            <a:r>
              <a:rPr lang="en-US" sz="2200" b="1" i="1" u="sng" dirty="0" err="1">
                <a:solidFill>
                  <a:srgbClr val="993300"/>
                </a:solidFill>
              </a:rPr>
              <a:t>nữa</a:t>
            </a:r>
            <a:r>
              <a:rPr lang="en-US" sz="2200" b="1" i="1" dirty="0">
                <a:solidFill>
                  <a:srgbClr val="0000CC"/>
                </a:solidFill>
              </a:rPr>
              <a:t> </a:t>
            </a:r>
            <a:r>
              <a:rPr lang="en-US" sz="2200" b="1" i="1" dirty="0" err="1">
                <a:solidFill>
                  <a:srgbClr val="0000CC"/>
                </a:solidFill>
              </a:rPr>
              <a:t>là</a:t>
            </a:r>
            <a:r>
              <a:rPr lang="en-US" sz="2200" b="1" i="1" dirty="0">
                <a:solidFill>
                  <a:srgbClr val="0000CC"/>
                </a:solidFill>
              </a:rPr>
              <a:t> </a:t>
            </a:r>
            <a:r>
              <a:rPr lang="en-US" sz="2200" b="1" i="1" dirty="0" err="1">
                <a:solidFill>
                  <a:srgbClr val="0000CC"/>
                </a:solidFill>
              </a:rPr>
              <a:t>cả</a:t>
            </a:r>
            <a:r>
              <a:rPr lang="en-US" sz="2200" b="1" i="1" dirty="0">
                <a:solidFill>
                  <a:srgbClr val="0000CC"/>
                </a:solidFill>
              </a:rPr>
              <a:t> </a:t>
            </a:r>
            <a:r>
              <a:rPr lang="en-US" sz="2200" b="1" i="1" dirty="0" err="1">
                <a:solidFill>
                  <a:srgbClr val="0000CC"/>
                </a:solidFill>
              </a:rPr>
              <a:t>loài</a:t>
            </a:r>
            <a:r>
              <a:rPr lang="en-US" sz="2200" b="1" i="1" dirty="0">
                <a:solidFill>
                  <a:srgbClr val="0000CC"/>
                </a:solidFill>
              </a:rPr>
              <a:t> </a:t>
            </a:r>
            <a:r>
              <a:rPr lang="en-US" sz="2200" b="1" i="1" dirty="0" err="1">
                <a:solidFill>
                  <a:srgbClr val="0000CC"/>
                </a:solidFill>
              </a:rPr>
              <a:t>người</a:t>
            </a:r>
            <a:r>
              <a:rPr lang="en-US" sz="2200" b="1" i="1" dirty="0" smtClean="0">
                <a:solidFill>
                  <a:srgbClr val="0000CC"/>
                </a:solidFill>
              </a:rPr>
              <a: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4953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10</a:t>
            </a:fld>
            <a:endParaRPr lang="en-US" b="1" dirty="0">
              <a:solidFill>
                <a:srgbClr val="0000CC"/>
              </a:solidFill>
            </a:endParaRPr>
          </a:p>
        </p:txBody>
      </p:sp>
    </p:spTree>
    <p:extLst>
      <p:ext uri="{BB962C8B-B14F-4D97-AF65-F5344CB8AC3E}">
        <p14:creationId xmlns:p14="http://schemas.microsoft.com/office/powerpoint/2010/main" val="763177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sz="2400" dirty="0"/>
              <a:t>2. </a:t>
            </a:r>
            <a:r>
              <a:rPr lang="en-US" sz="2400" dirty="0" err="1"/>
              <a:t>Tư</a:t>
            </a:r>
            <a:r>
              <a:rPr lang="en-US" sz="2400" dirty="0"/>
              <a:t> </a:t>
            </a:r>
            <a:r>
              <a:rPr lang="en-US" sz="2400" dirty="0" err="1"/>
              <a:t>tưởng</a:t>
            </a:r>
            <a:r>
              <a:rPr lang="en-US" sz="2400" dirty="0"/>
              <a:t>, </a:t>
            </a:r>
            <a:r>
              <a:rPr lang="en-US" sz="2400" dirty="0" err="1"/>
              <a:t>đạo</a:t>
            </a:r>
            <a:r>
              <a:rPr lang="en-US" sz="2400" dirty="0"/>
              <a:t> </a:t>
            </a:r>
            <a:r>
              <a:rPr lang="en-US" sz="2400" dirty="0" err="1"/>
              <a:t>đức</a:t>
            </a:r>
            <a:r>
              <a:rPr lang="en-US" sz="2400" dirty="0"/>
              <a:t>, </a:t>
            </a:r>
            <a:r>
              <a:rPr lang="en-US" sz="2400" dirty="0" err="1"/>
              <a:t>phong</a:t>
            </a:r>
            <a:r>
              <a:rPr lang="en-US" sz="2400" dirty="0"/>
              <a:t> </a:t>
            </a:r>
            <a:r>
              <a:rPr lang="en-US" sz="2400" dirty="0" err="1"/>
              <a:t>cách</a:t>
            </a:r>
            <a:r>
              <a:rPr lang="en-US" sz="2400" dirty="0"/>
              <a:t> </a:t>
            </a:r>
            <a:r>
              <a:rPr lang="en-US" sz="2400" dirty="0" err="1"/>
              <a:t>Hồ</a:t>
            </a:r>
            <a:r>
              <a:rPr lang="en-US" sz="2400" dirty="0"/>
              <a:t> </a:t>
            </a:r>
            <a:r>
              <a:rPr lang="en-US" sz="2400" dirty="0" err="1"/>
              <a:t>Chí</a:t>
            </a:r>
            <a:r>
              <a:rPr lang="en-US" sz="2400" dirty="0"/>
              <a:t> Minh </a:t>
            </a:r>
            <a:r>
              <a:rPr lang="en-US" sz="2400" dirty="0" err="1"/>
              <a:t>về</a:t>
            </a:r>
            <a:r>
              <a:rPr lang="en-US" sz="2400" dirty="0"/>
              <a:t> </a:t>
            </a:r>
            <a:r>
              <a:rPr lang="en-US" sz="2400" dirty="0" err="1"/>
              <a:t>xây</a:t>
            </a:r>
            <a:r>
              <a:rPr lang="en-US" sz="2400" dirty="0"/>
              <a:t> </a:t>
            </a:r>
            <a:r>
              <a:rPr lang="en-US" sz="2400" dirty="0" err="1"/>
              <a:t>dựng</a:t>
            </a:r>
            <a:r>
              <a:rPr lang="en-US" sz="2400" dirty="0"/>
              <a:t> con </a:t>
            </a:r>
            <a:r>
              <a:rPr lang="en-US" sz="2400" dirty="0" err="1"/>
              <a:t>người</a:t>
            </a:r>
            <a:endParaRPr lang="en-US" sz="2400" dirty="0"/>
          </a:p>
        </p:txBody>
      </p:sp>
      <p:sp>
        <p:nvSpPr>
          <p:cNvPr id="14339" name="AutoShape 3"/>
          <p:cNvSpPr>
            <a:spLocks noChangeArrowheads="1"/>
          </p:cNvSpPr>
          <p:nvPr/>
        </p:nvSpPr>
        <p:spPr bwMode="gray">
          <a:xfrm>
            <a:off x="220841" y="1890713"/>
            <a:ext cx="8694559" cy="1026973"/>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en-US"/>
          </a:p>
        </p:txBody>
      </p:sp>
      <p:sp>
        <p:nvSpPr>
          <p:cNvPr id="14340" name="AutoShape 4"/>
          <p:cNvSpPr>
            <a:spLocks noChangeArrowheads="1"/>
          </p:cNvSpPr>
          <p:nvPr/>
        </p:nvSpPr>
        <p:spPr bwMode="gray">
          <a:xfrm>
            <a:off x="228600" y="3540342"/>
            <a:ext cx="8686800" cy="1179079"/>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en-US"/>
          </a:p>
        </p:txBody>
      </p:sp>
      <p:sp>
        <p:nvSpPr>
          <p:cNvPr id="14341" name="AutoShape 5"/>
          <p:cNvSpPr>
            <a:spLocks noChangeArrowheads="1"/>
          </p:cNvSpPr>
          <p:nvPr/>
        </p:nvSpPr>
        <p:spPr bwMode="gray">
          <a:xfrm>
            <a:off x="228600" y="4854574"/>
            <a:ext cx="8686800" cy="1698626"/>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en-US"/>
          </a:p>
        </p:txBody>
      </p:sp>
      <p:sp>
        <p:nvSpPr>
          <p:cNvPr id="14342" name="AutoShape 6"/>
          <p:cNvSpPr>
            <a:spLocks noChangeArrowheads="1"/>
          </p:cNvSpPr>
          <p:nvPr/>
        </p:nvSpPr>
        <p:spPr bwMode="gray">
          <a:xfrm flipV="1">
            <a:off x="438226" y="2811461"/>
            <a:ext cx="8353092" cy="661987"/>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headEnd/>
            <a:tailEnd/>
          </a:ln>
          <a:effectLst/>
        </p:spPr>
        <p:txBody>
          <a:bodyPr wrap="none" anchor="ctr"/>
          <a:lstStyle/>
          <a:p>
            <a:pPr>
              <a:defRPr/>
            </a:pPr>
            <a:endParaRPr lang="en-US"/>
          </a:p>
        </p:txBody>
      </p:sp>
      <p:sp>
        <p:nvSpPr>
          <p:cNvPr id="14343" name="AutoShape 7"/>
          <p:cNvSpPr>
            <a:spLocks noChangeArrowheads="1"/>
          </p:cNvSpPr>
          <p:nvPr/>
        </p:nvSpPr>
        <p:spPr bwMode="gray">
          <a:xfrm flipV="1">
            <a:off x="321259" y="1219197"/>
            <a:ext cx="8497473" cy="6651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1">
                  <a:alpha val="39999"/>
                </a:schemeClr>
              </a:gs>
              <a:gs pos="100000">
                <a:schemeClr val="accent1">
                  <a:gamma/>
                  <a:tint val="0"/>
                  <a:invGamma/>
                  <a:alpha val="0"/>
                </a:schemeClr>
              </a:gs>
            </a:gsLst>
            <a:lin ang="5400000" scaled="1"/>
          </a:gradFill>
          <a:ln w="9525" algn="ctr">
            <a:noFill/>
            <a:miter lim="800000"/>
            <a:headEnd/>
            <a:tailEnd/>
          </a:ln>
          <a:effectLst/>
        </p:spPr>
        <p:txBody>
          <a:bodyPr wrap="none" anchor="ctr"/>
          <a:lstStyle/>
          <a:p>
            <a:pPr>
              <a:defRPr/>
            </a:pPr>
            <a:endParaRPr lang="en-US"/>
          </a:p>
        </p:txBody>
      </p:sp>
      <p:sp>
        <p:nvSpPr>
          <p:cNvPr id="14344" name="AutoShape 8"/>
          <p:cNvSpPr>
            <a:spLocks noChangeArrowheads="1"/>
          </p:cNvSpPr>
          <p:nvPr/>
        </p:nvSpPr>
        <p:spPr bwMode="gray">
          <a:xfrm flipV="1">
            <a:off x="277694" y="4778375"/>
            <a:ext cx="8618774" cy="6651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headEnd/>
            <a:tailEnd/>
          </a:ln>
          <a:effectLst/>
        </p:spPr>
        <p:txBody>
          <a:bodyPr wrap="none" anchor="ctr"/>
          <a:lstStyle/>
          <a:p>
            <a:pPr>
              <a:defRPr/>
            </a:pPr>
            <a:endParaRPr lang="en-US"/>
          </a:p>
        </p:txBody>
      </p:sp>
      <p:pic>
        <p:nvPicPr>
          <p:cNvPr id="11273" name="Picture 9"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28600" y="1933575"/>
            <a:ext cx="674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28600" y="3527425"/>
            <a:ext cx="6762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15913" y="4953000"/>
            <a:ext cx="67468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gray">
          <a:xfrm>
            <a:off x="837556" y="1452265"/>
            <a:ext cx="7568063" cy="668635"/>
          </a:xfrm>
          <a:prstGeom prst="roundRect">
            <a:avLst>
              <a:gd name="adj" fmla="val 16667"/>
            </a:avLst>
          </a:prstGeom>
          <a:solidFill>
            <a:srgbClr val="FEFFFF"/>
          </a:solidFill>
          <a:ln w="28575">
            <a:solidFill>
              <a:schemeClr val="accent1"/>
            </a:solidFill>
            <a:round/>
            <a:headEnd/>
            <a:tailEnd/>
          </a:ln>
        </p:spPr>
        <p:txBody>
          <a:bodyPr wrap="none" anchor="ctr"/>
          <a:lstStyle/>
          <a:p>
            <a:endParaRPr lang="en-US"/>
          </a:p>
        </p:txBody>
      </p:sp>
      <p:sp>
        <p:nvSpPr>
          <p:cNvPr id="11277" name="AutoShape 13"/>
          <p:cNvSpPr>
            <a:spLocks noChangeArrowheads="1"/>
          </p:cNvSpPr>
          <p:nvPr/>
        </p:nvSpPr>
        <p:spPr bwMode="gray">
          <a:xfrm>
            <a:off x="841547" y="3125755"/>
            <a:ext cx="7561308" cy="531845"/>
          </a:xfrm>
          <a:prstGeom prst="roundRect">
            <a:avLst>
              <a:gd name="adj" fmla="val 16667"/>
            </a:avLst>
          </a:prstGeom>
          <a:solidFill>
            <a:srgbClr val="FEFFFF"/>
          </a:solidFill>
          <a:ln w="28575">
            <a:solidFill>
              <a:schemeClr val="accent2"/>
            </a:solidFill>
            <a:round/>
            <a:headEnd/>
            <a:tailEnd/>
          </a:ln>
        </p:spPr>
        <p:txBody>
          <a:bodyPr wrap="none" anchor="ctr"/>
          <a:lstStyle/>
          <a:p>
            <a:endParaRPr lang="en-US"/>
          </a:p>
        </p:txBody>
      </p:sp>
      <p:sp>
        <p:nvSpPr>
          <p:cNvPr id="11279" name="Text Box 15"/>
          <p:cNvSpPr txBox="1">
            <a:spLocks noChangeArrowheads="1"/>
          </p:cNvSpPr>
          <p:nvPr/>
        </p:nvSpPr>
        <p:spPr bwMode="gray">
          <a:xfrm>
            <a:off x="228600" y="2133600"/>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solidFill>
                  <a:srgbClr val="FFFF00"/>
                </a:solidFill>
              </a:rPr>
              <a:t>Theo </a:t>
            </a:r>
            <a:r>
              <a:rPr lang="en-US" sz="2000" b="1" dirty="0" err="1">
                <a:solidFill>
                  <a:srgbClr val="FFFF00"/>
                </a:solidFill>
              </a:rPr>
              <a:t>Người</a:t>
            </a:r>
            <a:r>
              <a:rPr lang="en-US" sz="2000" b="1" dirty="0">
                <a:solidFill>
                  <a:srgbClr val="FFFF00"/>
                </a:solidFill>
              </a:rPr>
              <a:t>, </a:t>
            </a:r>
            <a:r>
              <a:rPr lang="en-US" sz="2000" dirty="0">
                <a:solidFill>
                  <a:srgbClr val="FFFF00"/>
                </a:solidFill>
              </a:rPr>
              <a:t>“</a:t>
            </a:r>
            <a:r>
              <a:rPr lang="en-US" sz="2000" i="1" dirty="0" err="1">
                <a:solidFill>
                  <a:srgbClr val="FFFF00"/>
                </a:solidFill>
              </a:rPr>
              <a:t>vô</a:t>
            </a:r>
            <a:r>
              <a:rPr lang="en-US" sz="2000" i="1" dirty="0">
                <a:solidFill>
                  <a:srgbClr val="FFFF00"/>
                </a:solidFill>
              </a:rPr>
              <a:t> </a:t>
            </a:r>
            <a:r>
              <a:rPr lang="en-US" sz="2000" i="1" dirty="0" err="1">
                <a:solidFill>
                  <a:srgbClr val="FFFF00"/>
                </a:solidFill>
              </a:rPr>
              <a:t>luận</a:t>
            </a:r>
            <a:r>
              <a:rPr lang="en-US" sz="2000" i="1" dirty="0">
                <a:solidFill>
                  <a:srgbClr val="FFFF00"/>
                </a:solidFill>
              </a:rPr>
              <a:t> </a:t>
            </a:r>
            <a:r>
              <a:rPr lang="en-US" sz="2000" i="1" dirty="0" err="1">
                <a:solidFill>
                  <a:srgbClr val="FFFF00"/>
                </a:solidFill>
              </a:rPr>
              <a:t>việc</a:t>
            </a:r>
            <a:r>
              <a:rPr lang="en-US" sz="2000" i="1" dirty="0">
                <a:solidFill>
                  <a:srgbClr val="FFFF00"/>
                </a:solidFill>
              </a:rPr>
              <a:t> </a:t>
            </a:r>
            <a:r>
              <a:rPr lang="en-US" sz="2000" i="1" dirty="0" err="1">
                <a:solidFill>
                  <a:srgbClr val="FFFF00"/>
                </a:solidFill>
              </a:rPr>
              <a:t>gì</a:t>
            </a:r>
            <a:r>
              <a:rPr lang="en-US" sz="2000" i="1" dirty="0">
                <a:solidFill>
                  <a:srgbClr val="FFFF00"/>
                </a:solidFill>
              </a:rPr>
              <a:t>, </a:t>
            </a:r>
            <a:r>
              <a:rPr lang="en-US" sz="2000" i="1" dirty="0" err="1">
                <a:solidFill>
                  <a:srgbClr val="FFFF00"/>
                </a:solidFill>
              </a:rPr>
              <a:t>đều</a:t>
            </a:r>
            <a:r>
              <a:rPr lang="en-US" sz="2000" i="1" dirty="0">
                <a:solidFill>
                  <a:srgbClr val="FFFF00"/>
                </a:solidFill>
              </a:rPr>
              <a:t> do </a:t>
            </a:r>
            <a:r>
              <a:rPr lang="en-US" sz="2000" i="1" dirty="0" err="1">
                <a:solidFill>
                  <a:srgbClr val="FFFF00"/>
                </a:solidFill>
              </a:rPr>
              <a:t>người</a:t>
            </a:r>
            <a:r>
              <a:rPr lang="en-US" sz="2000" i="1" dirty="0">
                <a:solidFill>
                  <a:srgbClr val="FFFF00"/>
                </a:solidFill>
              </a:rPr>
              <a:t> </a:t>
            </a:r>
            <a:r>
              <a:rPr lang="en-US" sz="2000" i="1" dirty="0" err="1">
                <a:solidFill>
                  <a:srgbClr val="FFFF00"/>
                </a:solidFill>
              </a:rPr>
              <a:t>làm</a:t>
            </a:r>
            <a:r>
              <a:rPr lang="en-US" sz="2000" i="1" dirty="0">
                <a:solidFill>
                  <a:srgbClr val="FFFF00"/>
                </a:solidFill>
              </a:rPr>
              <a:t> </a:t>
            </a:r>
            <a:r>
              <a:rPr lang="en-US" sz="2000" i="1" dirty="0" err="1">
                <a:solidFill>
                  <a:srgbClr val="FFFF00"/>
                </a:solidFill>
              </a:rPr>
              <a:t>ra</a:t>
            </a:r>
            <a:r>
              <a:rPr lang="en-US" sz="2000" i="1" dirty="0">
                <a:solidFill>
                  <a:srgbClr val="FFFF00"/>
                </a:solidFill>
              </a:rPr>
              <a:t>, </a:t>
            </a:r>
            <a:r>
              <a:rPr lang="en-US" sz="2000" i="1" dirty="0" err="1">
                <a:solidFill>
                  <a:srgbClr val="FFFF00"/>
                </a:solidFill>
              </a:rPr>
              <a:t>và</a:t>
            </a:r>
            <a:r>
              <a:rPr lang="en-US" sz="2000" i="1" dirty="0">
                <a:solidFill>
                  <a:srgbClr val="FFFF00"/>
                </a:solidFill>
              </a:rPr>
              <a:t> </a:t>
            </a:r>
            <a:r>
              <a:rPr lang="en-US" sz="2000" i="1" dirty="0" err="1">
                <a:solidFill>
                  <a:srgbClr val="FFFF00"/>
                </a:solidFill>
              </a:rPr>
              <a:t>từ</a:t>
            </a:r>
            <a:r>
              <a:rPr lang="en-US" sz="2000" i="1" dirty="0">
                <a:solidFill>
                  <a:srgbClr val="FFFF00"/>
                </a:solidFill>
              </a:rPr>
              <a:t> </a:t>
            </a:r>
            <a:r>
              <a:rPr lang="en-US" sz="2000" i="1" dirty="0" err="1">
                <a:solidFill>
                  <a:srgbClr val="FFFF00"/>
                </a:solidFill>
              </a:rPr>
              <a:t>nhỏ</a:t>
            </a:r>
            <a:r>
              <a:rPr lang="en-US" sz="2000" i="1" dirty="0">
                <a:solidFill>
                  <a:srgbClr val="FFFF00"/>
                </a:solidFill>
              </a:rPr>
              <a:t> </a:t>
            </a:r>
            <a:r>
              <a:rPr lang="en-US" sz="2000" i="1" dirty="0" err="1">
                <a:solidFill>
                  <a:srgbClr val="FFFF00"/>
                </a:solidFill>
              </a:rPr>
              <a:t>đến</a:t>
            </a:r>
            <a:r>
              <a:rPr lang="en-US" sz="2000" i="1" dirty="0">
                <a:solidFill>
                  <a:srgbClr val="FFFF00"/>
                </a:solidFill>
              </a:rPr>
              <a:t> to, </a:t>
            </a:r>
            <a:r>
              <a:rPr lang="en-US" sz="2000" i="1" dirty="0" err="1">
                <a:solidFill>
                  <a:srgbClr val="FFFF00"/>
                </a:solidFill>
              </a:rPr>
              <a:t>từ</a:t>
            </a:r>
            <a:r>
              <a:rPr lang="en-US" sz="2000" i="1" dirty="0">
                <a:solidFill>
                  <a:srgbClr val="FFFF00"/>
                </a:solidFill>
              </a:rPr>
              <a:t> </a:t>
            </a:r>
            <a:r>
              <a:rPr lang="en-US" sz="2000" i="1" dirty="0" err="1">
                <a:solidFill>
                  <a:srgbClr val="FFFF00"/>
                </a:solidFill>
              </a:rPr>
              <a:t>gần</a:t>
            </a:r>
            <a:r>
              <a:rPr lang="en-US" sz="2000" i="1" dirty="0">
                <a:solidFill>
                  <a:srgbClr val="FFFF00"/>
                </a:solidFill>
              </a:rPr>
              <a:t> </a:t>
            </a:r>
            <a:r>
              <a:rPr lang="en-US" sz="2000" i="1" dirty="0" err="1">
                <a:solidFill>
                  <a:srgbClr val="FFFF00"/>
                </a:solidFill>
              </a:rPr>
              <a:t>đến</a:t>
            </a:r>
            <a:r>
              <a:rPr lang="en-US" sz="2000" i="1" dirty="0">
                <a:solidFill>
                  <a:srgbClr val="FFFF00"/>
                </a:solidFill>
              </a:rPr>
              <a:t> </a:t>
            </a:r>
            <a:r>
              <a:rPr lang="en-US" sz="2000" i="1" dirty="0" err="1">
                <a:solidFill>
                  <a:srgbClr val="FFFF00"/>
                </a:solidFill>
              </a:rPr>
              <a:t>xa</a:t>
            </a:r>
            <a:r>
              <a:rPr lang="en-US" sz="2000" i="1" dirty="0">
                <a:solidFill>
                  <a:srgbClr val="FFFF00"/>
                </a:solidFill>
              </a:rPr>
              <a:t>, </a:t>
            </a:r>
            <a:r>
              <a:rPr lang="en-US" sz="2000" i="1" dirty="0" err="1">
                <a:solidFill>
                  <a:srgbClr val="FFFF00"/>
                </a:solidFill>
              </a:rPr>
              <a:t>đều</a:t>
            </a:r>
            <a:r>
              <a:rPr lang="en-US" sz="2000" i="1" dirty="0">
                <a:solidFill>
                  <a:srgbClr val="FFFF00"/>
                </a:solidFill>
              </a:rPr>
              <a:t> </a:t>
            </a:r>
            <a:r>
              <a:rPr lang="en-US" sz="2000" i="1" dirty="0" err="1">
                <a:solidFill>
                  <a:srgbClr val="FFFF00"/>
                </a:solidFill>
              </a:rPr>
              <a:t>thế</a:t>
            </a:r>
            <a:r>
              <a:rPr lang="en-US" sz="2000" i="1" dirty="0">
                <a:solidFill>
                  <a:srgbClr val="FFFF00"/>
                </a:solidFill>
              </a:rPr>
              <a:t> </a:t>
            </a:r>
            <a:r>
              <a:rPr lang="en-US" sz="2000" i="1" dirty="0" err="1">
                <a:solidFill>
                  <a:srgbClr val="FFFF00"/>
                </a:solidFill>
              </a:rPr>
              <a:t>cả</a:t>
            </a:r>
            <a:r>
              <a:rPr lang="en-US" sz="2000" dirty="0">
                <a:solidFill>
                  <a:srgbClr val="FFFF00"/>
                </a:solidFill>
              </a:rPr>
              <a:t>”.</a:t>
            </a:r>
            <a:r>
              <a:rPr lang="en-US" sz="2000" dirty="0">
                <a:solidFill>
                  <a:schemeClr val="bg1"/>
                </a:solidFill>
              </a:rPr>
              <a:t> </a:t>
            </a:r>
            <a:r>
              <a:rPr lang="en-US" sz="2000" i="1" dirty="0">
                <a:solidFill>
                  <a:schemeClr val="bg1"/>
                </a:solidFill>
              </a:rPr>
              <a:t>“</a:t>
            </a:r>
            <a:r>
              <a:rPr lang="en-US" sz="2000" i="1" dirty="0" err="1">
                <a:solidFill>
                  <a:schemeClr val="bg1"/>
                </a:solidFill>
              </a:rPr>
              <a:t>Trong</a:t>
            </a:r>
            <a:r>
              <a:rPr lang="en-US" sz="2000" i="1" dirty="0">
                <a:solidFill>
                  <a:schemeClr val="bg1"/>
                </a:solidFill>
              </a:rPr>
              <a:t> </a:t>
            </a:r>
            <a:r>
              <a:rPr lang="en-US" sz="2000" i="1" dirty="0" err="1">
                <a:solidFill>
                  <a:schemeClr val="bg1"/>
                </a:solidFill>
              </a:rPr>
              <a:t>bầu</a:t>
            </a:r>
            <a:r>
              <a:rPr lang="en-US" sz="2000" i="1" dirty="0">
                <a:solidFill>
                  <a:schemeClr val="bg1"/>
                </a:solidFill>
              </a:rPr>
              <a:t> </a:t>
            </a:r>
            <a:r>
              <a:rPr lang="en-US" sz="2000" i="1" dirty="0" err="1">
                <a:solidFill>
                  <a:schemeClr val="bg1"/>
                </a:solidFill>
              </a:rPr>
              <a:t>trời</a:t>
            </a:r>
            <a:r>
              <a:rPr lang="en-US" sz="2000" i="1" dirty="0">
                <a:solidFill>
                  <a:schemeClr val="bg1"/>
                </a:solidFill>
              </a:rPr>
              <a:t> </a:t>
            </a:r>
            <a:r>
              <a:rPr lang="en-US" sz="2000" i="1" dirty="0" err="1">
                <a:solidFill>
                  <a:schemeClr val="bg1"/>
                </a:solidFill>
              </a:rPr>
              <a:t>không</a:t>
            </a:r>
            <a:r>
              <a:rPr lang="en-US" sz="2000" i="1" dirty="0">
                <a:solidFill>
                  <a:schemeClr val="bg1"/>
                </a:solidFill>
              </a:rPr>
              <a:t> </a:t>
            </a:r>
            <a:r>
              <a:rPr lang="en-US" sz="2000" i="1" dirty="0" err="1">
                <a:solidFill>
                  <a:schemeClr val="bg1"/>
                </a:solidFill>
              </a:rPr>
              <a:t>gì</a:t>
            </a:r>
            <a:r>
              <a:rPr lang="en-US" sz="2000" i="1" dirty="0">
                <a:solidFill>
                  <a:schemeClr val="bg1"/>
                </a:solidFill>
              </a:rPr>
              <a:t> </a:t>
            </a:r>
            <a:r>
              <a:rPr lang="en-US" sz="2000" i="1" dirty="0" err="1">
                <a:solidFill>
                  <a:schemeClr val="bg1"/>
                </a:solidFill>
              </a:rPr>
              <a:t>quý</a:t>
            </a:r>
            <a:r>
              <a:rPr lang="en-US" sz="2000" i="1" dirty="0">
                <a:solidFill>
                  <a:schemeClr val="bg1"/>
                </a:solidFill>
              </a:rPr>
              <a:t> </a:t>
            </a:r>
            <a:r>
              <a:rPr lang="en-US" sz="2000" i="1" dirty="0" err="1">
                <a:solidFill>
                  <a:schemeClr val="bg1"/>
                </a:solidFill>
              </a:rPr>
              <a:t>bằng</a:t>
            </a:r>
            <a:r>
              <a:rPr lang="en-US" sz="2000" i="1" dirty="0">
                <a:solidFill>
                  <a:schemeClr val="bg1"/>
                </a:solidFill>
              </a:rPr>
              <a:t> </a:t>
            </a:r>
            <a:r>
              <a:rPr lang="en-US" sz="2000" i="1" dirty="0" err="1">
                <a:solidFill>
                  <a:schemeClr val="bg1"/>
                </a:solidFill>
              </a:rPr>
              <a:t>Nhân</a:t>
            </a:r>
            <a:r>
              <a:rPr lang="en-US" sz="2000" i="1" dirty="0">
                <a:solidFill>
                  <a:schemeClr val="bg1"/>
                </a:solidFill>
              </a:rPr>
              <a:t> </a:t>
            </a:r>
            <a:r>
              <a:rPr lang="en-US" sz="2000" i="1" dirty="0" err="1" smtClean="0">
                <a:solidFill>
                  <a:schemeClr val="bg1"/>
                </a:solidFill>
              </a:rPr>
              <a:t>dân</a:t>
            </a:r>
            <a:r>
              <a:rPr lang="en-US" sz="2000" i="1" dirty="0" smtClean="0">
                <a:solidFill>
                  <a:schemeClr val="bg1"/>
                </a:solidFill>
              </a:rPr>
              <a:t>…</a:t>
            </a:r>
            <a:endParaRPr lang="en-US" sz="2000" dirty="0">
              <a:solidFill>
                <a:schemeClr val="bg1"/>
              </a:solidFill>
            </a:endParaRPr>
          </a:p>
        </p:txBody>
      </p:sp>
      <p:sp>
        <p:nvSpPr>
          <p:cNvPr id="11280" name="Text Box 16"/>
          <p:cNvSpPr txBox="1">
            <a:spLocks noChangeArrowheads="1"/>
          </p:cNvSpPr>
          <p:nvPr/>
        </p:nvSpPr>
        <p:spPr bwMode="gray">
          <a:xfrm>
            <a:off x="228600" y="3677960"/>
            <a:ext cx="86868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b="1" i="1" dirty="0" smtClean="0">
                <a:solidFill>
                  <a:schemeClr val="bg1"/>
                </a:solidFill>
              </a:rPr>
              <a:t>a. </a:t>
            </a:r>
            <a:r>
              <a:rPr lang="en-US" sz="2200" b="1" i="1" dirty="0">
                <a:solidFill>
                  <a:schemeClr val="bg1"/>
                </a:solidFill>
              </a:rPr>
              <a:t>Con </a:t>
            </a:r>
            <a:r>
              <a:rPr lang="en-US" sz="2200" b="1" i="1" dirty="0" err="1">
                <a:solidFill>
                  <a:schemeClr val="bg1"/>
                </a:solidFill>
              </a:rPr>
              <a:t>người</a:t>
            </a:r>
            <a:r>
              <a:rPr lang="en-US" sz="2200" b="1" i="1" dirty="0">
                <a:solidFill>
                  <a:schemeClr val="bg1"/>
                </a:solidFill>
              </a:rPr>
              <a:t> </a:t>
            </a:r>
            <a:r>
              <a:rPr lang="en-US" sz="2200" b="1" i="1" dirty="0" err="1">
                <a:solidFill>
                  <a:schemeClr val="bg1"/>
                </a:solidFill>
              </a:rPr>
              <a:t>là</a:t>
            </a:r>
            <a:r>
              <a:rPr lang="en-US" sz="2200" b="1" i="1" dirty="0">
                <a:solidFill>
                  <a:schemeClr val="bg1"/>
                </a:solidFill>
              </a:rPr>
              <a:t> </a:t>
            </a:r>
            <a:r>
              <a:rPr lang="en-US" sz="2200" b="1" i="1" u="sng" dirty="0" err="1">
                <a:solidFill>
                  <a:schemeClr val="bg1"/>
                </a:solidFill>
              </a:rPr>
              <a:t>mục</a:t>
            </a:r>
            <a:r>
              <a:rPr lang="en-US" sz="2200" b="1" i="1" u="sng" dirty="0">
                <a:solidFill>
                  <a:schemeClr val="bg1"/>
                </a:solidFill>
              </a:rPr>
              <a:t> </a:t>
            </a:r>
            <a:r>
              <a:rPr lang="en-US" sz="2200" b="1" i="1" u="sng" dirty="0" err="1">
                <a:solidFill>
                  <a:schemeClr val="bg1"/>
                </a:solidFill>
              </a:rPr>
              <a:t>tiêu</a:t>
            </a:r>
            <a:r>
              <a:rPr lang="en-US" sz="2200" b="1" i="1" dirty="0">
                <a:solidFill>
                  <a:schemeClr val="bg1"/>
                </a:solidFill>
              </a:rPr>
              <a:t> </a:t>
            </a:r>
            <a:r>
              <a:rPr lang="en-US" sz="2200" b="1" i="1" dirty="0" err="1">
                <a:solidFill>
                  <a:schemeClr val="bg1"/>
                </a:solidFill>
              </a:rPr>
              <a:t>của</a:t>
            </a:r>
            <a:r>
              <a:rPr lang="en-US" sz="2200" b="1" i="1" dirty="0">
                <a:solidFill>
                  <a:schemeClr val="bg1"/>
                </a:solidFill>
              </a:rPr>
              <a:t> </a:t>
            </a:r>
            <a:r>
              <a:rPr lang="en-US" sz="2200" b="1" i="1" dirty="0" err="1">
                <a:solidFill>
                  <a:schemeClr val="bg1"/>
                </a:solidFill>
              </a:rPr>
              <a:t>cách</a:t>
            </a:r>
            <a:r>
              <a:rPr lang="en-US" sz="2200" b="1" i="1" dirty="0">
                <a:solidFill>
                  <a:schemeClr val="bg1"/>
                </a:solidFill>
              </a:rPr>
              <a:t> </a:t>
            </a:r>
            <a:r>
              <a:rPr lang="en-US" sz="2200" b="1" i="1" dirty="0" err="1" smtClean="0">
                <a:solidFill>
                  <a:schemeClr val="bg1"/>
                </a:solidFill>
              </a:rPr>
              <a:t>mạng</a:t>
            </a:r>
            <a:r>
              <a:rPr lang="en-US" sz="2200" b="1" dirty="0" smtClean="0">
                <a:solidFill>
                  <a:schemeClr val="bg1"/>
                </a:solidFill>
              </a:rPr>
              <a:t>: </a:t>
            </a:r>
            <a:r>
              <a:rPr lang="en-US" sz="2000" b="1" dirty="0" err="1" smtClean="0">
                <a:solidFill>
                  <a:srgbClr val="FFFF00"/>
                </a:solidFill>
              </a:rPr>
              <a:t>thể</a:t>
            </a:r>
            <a:r>
              <a:rPr lang="en-US" sz="2000" b="1" dirty="0" smtClean="0">
                <a:solidFill>
                  <a:srgbClr val="FFFF00"/>
                </a:solidFill>
              </a:rPr>
              <a:t> </a:t>
            </a:r>
            <a:r>
              <a:rPr lang="en-US" sz="2000" b="1" dirty="0" err="1" smtClean="0">
                <a:solidFill>
                  <a:srgbClr val="FFFF00"/>
                </a:solidFill>
              </a:rPr>
              <a:t>hiện</a:t>
            </a:r>
            <a:r>
              <a:rPr lang="en-US" sz="2000" b="1" dirty="0" smtClean="0">
                <a:solidFill>
                  <a:srgbClr val="FFFF00"/>
                </a:solidFill>
              </a:rPr>
              <a:t> qua </a:t>
            </a:r>
            <a:r>
              <a:rPr lang="en-US" sz="2000" b="1" dirty="0" err="1" smtClean="0">
                <a:solidFill>
                  <a:srgbClr val="FFFF00"/>
                </a:solidFill>
              </a:rPr>
              <a:t>các</a:t>
            </a:r>
            <a:r>
              <a:rPr lang="en-US" sz="2000" b="1" dirty="0" smtClean="0">
                <a:solidFill>
                  <a:srgbClr val="FFFF00"/>
                </a:solidFill>
              </a:rPr>
              <a:t> g/</a:t>
            </a:r>
            <a:r>
              <a:rPr lang="en-US" sz="2000" b="1" dirty="0" err="1" smtClean="0">
                <a:solidFill>
                  <a:srgbClr val="FFFF00"/>
                </a:solidFill>
              </a:rPr>
              <a:t>đoạn</a:t>
            </a:r>
            <a:r>
              <a:rPr lang="en-US" sz="2000" b="1" dirty="0" smtClean="0">
                <a:solidFill>
                  <a:srgbClr val="FFFF00"/>
                </a:solidFill>
              </a:rPr>
              <a:t> CM</a:t>
            </a:r>
            <a:r>
              <a:rPr lang="en-US" sz="2000" b="1" dirty="0" smtClean="0">
                <a:solidFill>
                  <a:schemeClr val="bg1"/>
                </a:solidFill>
              </a:rPr>
              <a:t>: </a:t>
            </a:r>
            <a:r>
              <a:rPr lang="en-US" sz="2000" b="1" i="1" dirty="0" smtClean="0">
                <a:solidFill>
                  <a:srgbClr val="FFFF00"/>
                </a:solidFill>
              </a:rPr>
              <a:t>G/</a:t>
            </a:r>
            <a:r>
              <a:rPr lang="en-US" sz="2000" b="1" i="1" dirty="0" err="1" smtClean="0">
                <a:solidFill>
                  <a:srgbClr val="FFFF00"/>
                </a:solidFill>
              </a:rPr>
              <a:t>phóng</a:t>
            </a:r>
            <a:r>
              <a:rPr lang="en-US" sz="2000" b="1" i="1" dirty="0" smtClean="0">
                <a:solidFill>
                  <a:srgbClr val="FFFF00"/>
                </a:solidFill>
              </a:rPr>
              <a:t> </a:t>
            </a:r>
            <a:r>
              <a:rPr lang="en-US" sz="2000" b="1" i="1" dirty="0" err="1" smtClean="0">
                <a:solidFill>
                  <a:srgbClr val="FFFF00"/>
                </a:solidFill>
              </a:rPr>
              <a:t>dân</a:t>
            </a:r>
            <a:r>
              <a:rPr lang="en-US" sz="2000" b="1" i="1" dirty="0" smtClean="0">
                <a:solidFill>
                  <a:srgbClr val="FFFF00"/>
                </a:solidFill>
              </a:rPr>
              <a:t> </a:t>
            </a:r>
            <a:r>
              <a:rPr lang="en-US" sz="2000" b="1" i="1" dirty="0" err="1" smtClean="0">
                <a:solidFill>
                  <a:srgbClr val="FFFF00"/>
                </a:solidFill>
              </a:rPr>
              <a:t>tộc</a:t>
            </a:r>
            <a:r>
              <a:rPr lang="en-US" sz="2000" b="1" i="1" dirty="0" smtClean="0">
                <a:solidFill>
                  <a:srgbClr val="FFFF00"/>
                </a:solidFill>
              </a:rPr>
              <a:t>; G/</a:t>
            </a:r>
            <a:r>
              <a:rPr lang="en-US" sz="2000" b="1" i="1" dirty="0" err="1" smtClean="0">
                <a:solidFill>
                  <a:srgbClr val="FFFF00"/>
                </a:solidFill>
              </a:rPr>
              <a:t>ph</a:t>
            </a:r>
            <a:r>
              <a:rPr lang="en-US" sz="2000" b="1" i="1" dirty="0" smtClean="0">
                <a:solidFill>
                  <a:srgbClr val="FFFF00"/>
                </a:solidFill>
              </a:rPr>
              <a:t> </a:t>
            </a:r>
            <a:r>
              <a:rPr lang="en-US" sz="2000" b="1" i="1" dirty="0" err="1" smtClean="0">
                <a:solidFill>
                  <a:srgbClr val="FFFF00"/>
                </a:solidFill>
              </a:rPr>
              <a:t>xã</a:t>
            </a:r>
            <a:r>
              <a:rPr lang="en-US" sz="2000" b="1" i="1" dirty="0" smtClean="0">
                <a:solidFill>
                  <a:srgbClr val="FFFF00"/>
                </a:solidFill>
              </a:rPr>
              <a:t> </a:t>
            </a:r>
            <a:r>
              <a:rPr lang="en-US" sz="2000" b="1" i="1" dirty="0" err="1" smtClean="0">
                <a:solidFill>
                  <a:srgbClr val="FFFF00"/>
                </a:solidFill>
              </a:rPr>
              <a:t>hội</a:t>
            </a:r>
            <a:r>
              <a:rPr lang="en-US" sz="2000" b="1" i="1" dirty="0" smtClean="0">
                <a:solidFill>
                  <a:srgbClr val="FFFF00"/>
                </a:solidFill>
              </a:rPr>
              <a:t>, G/</a:t>
            </a:r>
            <a:r>
              <a:rPr lang="en-US" sz="2000" b="1" i="1" dirty="0" err="1" smtClean="0">
                <a:solidFill>
                  <a:srgbClr val="FFFF00"/>
                </a:solidFill>
              </a:rPr>
              <a:t>ph</a:t>
            </a:r>
            <a:r>
              <a:rPr lang="en-US" sz="2000" b="1" i="1" dirty="0" smtClean="0">
                <a:solidFill>
                  <a:srgbClr val="FFFF00"/>
                </a:solidFill>
              </a:rPr>
              <a:t> </a:t>
            </a:r>
            <a:r>
              <a:rPr lang="en-US" sz="2000" b="1" i="1" dirty="0" err="1" smtClean="0">
                <a:solidFill>
                  <a:srgbClr val="FFFF00"/>
                </a:solidFill>
              </a:rPr>
              <a:t>giai</a:t>
            </a:r>
            <a:r>
              <a:rPr lang="en-US" sz="2000" b="1" i="1" dirty="0" smtClean="0">
                <a:solidFill>
                  <a:srgbClr val="FFFF00"/>
                </a:solidFill>
              </a:rPr>
              <a:t> </a:t>
            </a:r>
            <a:r>
              <a:rPr lang="en-US" sz="2000" b="1" i="1" dirty="0" err="1" smtClean="0">
                <a:solidFill>
                  <a:srgbClr val="FFFF00"/>
                </a:solidFill>
              </a:rPr>
              <a:t>cấp</a:t>
            </a:r>
            <a:r>
              <a:rPr lang="en-US" sz="2000" b="1" i="1" dirty="0" smtClean="0">
                <a:solidFill>
                  <a:srgbClr val="FFFF00"/>
                </a:solidFill>
              </a:rPr>
              <a:t>; G/</a:t>
            </a:r>
            <a:r>
              <a:rPr lang="en-US" sz="2000" b="1" i="1" dirty="0" err="1" smtClean="0">
                <a:solidFill>
                  <a:srgbClr val="FFFF00"/>
                </a:solidFill>
              </a:rPr>
              <a:t>ph</a:t>
            </a:r>
            <a:r>
              <a:rPr lang="en-US" sz="2000" b="1" i="1" dirty="0" smtClean="0">
                <a:solidFill>
                  <a:srgbClr val="FFFF00"/>
                </a:solidFill>
              </a:rPr>
              <a:t> con </a:t>
            </a:r>
            <a:r>
              <a:rPr lang="en-US" sz="2000" b="1" i="1" dirty="0" err="1" smtClean="0">
                <a:solidFill>
                  <a:srgbClr val="FFFF00"/>
                </a:solidFill>
              </a:rPr>
              <a:t>người</a:t>
            </a:r>
            <a:r>
              <a:rPr lang="en-US" sz="2000" b="1" dirty="0" smtClean="0">
                <a:solidFill>
                  <a:schemeClr val="bg1"/>
                </a:solidFill>
              </a:rPr>
              <a:t>. </a:t>
            </a:r>
            <a:r>
              <a:rPr lang="en-US" sz="2000" b="1" dirty="0" err="1" smtClean="0">
                <a:solidFill>
                  <a:schemeClr val="bg1"/>
                </a:solidFill>
              </a:rPr>
              <a:t>Mọi</a:t>
            </a:r>
            <a:r>
              <a:rPr lang="en-US" sz="2000" b="1" dirty="0" smtClean="0">
                <a:solidFill>
                  <a:schemeClr val="bg1"/>
                </a:solidFill>
              </a:rPr>
              <a:t> </a:t>
            </a:r>
            <a:r>
              <a:rPr lang="en-US" sz="2000" b="1" dirty="0" err="1" smtClean="0">
                <a:solidFill>
                  <a:schemeClr val="bg1"/>
                </a:solidFill>
              </a:rPr>
              <a:t>chủ</a:t>
            </a:r>
            <a:r>
              <a:rPr lang="en-US" sz="2000" b="1" dirty="0" smtClean="0">
                <a:solidFill>
                  <a:schemeClr val="bg1"/>
                </a:solidFill>
              </a:rPr>
              <a:t> </a:t>
            </a:r>
            <a:r>
              <a:rPr lang="en-US" sz="2000" b="1" dirty="0" err="1" smtClean="0">
                <a:solidFill>
                  <a:schemeClr val="bg1"/>
                </a:solidFill>
              </a:rPr>
              <a:t>trương</a:t>
            </a:r>
            <a:r>
              <a:rPr lang="en-US" sz="2000" b="1" dirty="0" smtClean="0">
                <a:solidFill>
                  <a:schemeClr val="bg1"/>
                </a:solidFill>
              </a:rPr>
              <a:t>, </a:t>
            </a:r>
            <a:r>
              <a:rPr lang="en-US" sz="2000" b="1" dirty="0" err="1" smtClean="0">
                <a:solidFill>
                  <a:schemeClr val="bg1"/>
                </a:solidFill>
              </a:rPr>
              <a:t>đường</a:t>
            </a:r>
            <a:r>
              <a:rPr lang="en-US" sz="2000" b="1" dirty="0" smtClean="0">
                <a:solidFill>
                  <a:schemeClr val="bg1"/>
                </a:solidFill>
              </a:rPr>
              <a:t> </a:t>
            </a:r>
            <a:r>
              <a:rPr lang="en-US" sz="2000" b="1" dirty="0" err="1" smtClean="0">
                <a:solidFill>
                  <a:schemeClr val="bg1"/>
                </a:solidFill>
              </a:rPr>
              <a:t>lối</a:t>
            </a:r>
            <a:r>
              <a:rPr lang="en-US" sz="2000" b="1" dirty="0" smtClean="0">
                <a:solidFill>
                  <a:schemeClr val="bg1"/>
                </a:solidFill>
              </a:rPr>
              <a:t> </a:t>
            </a:r>
            <a:r>
              <a:rPr lang="en-US" sz="2000" b="1" dirty="0" err="1" smtClean="0">
                <a:solidFill>
                  <a:schemeClr val="bg1"/>
                </a:solidFill>
              </a:rPr>
              <a:t>của</a:t>
            </a:r>
            <a:r>
              <a:rPr lang="en-US" sz="2000" b="1" dirty="0" smtClean="0">
                <a:solidFill>
                  <a:schemeClr val="bg1"/>
                </a:solidFill>
              </a:rPr>
              <a:t> </a:t>
            </a:r>
            <a:r>
              <a:rPr lang="en-US" sz="2000" b="1" dirty="0" err="1" smtClean="0">
                <a:solidFill>
                  <a:schemeClr val="bg1"/>
                </a:solidFill>
              </a:rPr>
              <a:t>Đảng</a:t>
            </a:r>
            <a:r>
              <a:rPr lang="en-US" sz="2000" b="1" dirty="0" smtClean="0">
                <a:solidFill>
                  <a:schemeClr val="bg1"/>
                </a:solidFill>
              </a:rPr>
              <a:t>, N/</a:t>
            </a:r>
            <a:r>
              <a:rPr lang="en-US" sz="2000" b="1" dirty="0" err="1" smtClean="0">
                <a:solidFill>
                  <a:schemeClr val="bg1"/>
                </a:solidFill>
              </a:rPr>
              <a:t>nước</a:t>
            </a:r>
            <a:r>
              <a:rPr lang="en-US" sz="2000" b="1" dirty="0" smtClean="0">
                <a:solidFill>
                  <a:schemeClr val="bg1"/>
                </a:solidFill>
              </a:rPr>
              <a:t> </a:t>
            </a:r>
            <a:r>
              <a:rPr lang="en-US" sz="2000" b="1" dirty="0" err="1" smtClean="0">
                <a:solidFill>
                  <a:schemeClr val="bg1"/>
                </a:solidFill>
              </a:rPr>
              <a:t>phải</a:t>
            </a:r>
            <a:r>
              <a:rPr lang="en-US" sz="2000" b="1" dirty="0" smtClean="0">
                <a:solidFill>
                  <a:schemeClr val="bg1"/>
                </a:solidFill>
              </a:rPr>
              <a:t> </a:t>
            </a:r>
            <a:r>
              <a:rPr lang="en-US" sz="2000" b="1" dirty="0" err="1" smtClean="0">
                <a:solidFill>
                  <a:schemeClr val="bg1"/>
                </a:solidFill>
              </a:rPr>
              <a:t>vì</a:t>
            </a:r>
            <a:r>
              <a:rPr lang="en-US" sz="2000" b="1" dirty="0" smtClean="0">
                <a:solidFill>
                  <a:schemeClr val="bg1"/>
                </a:solidFill>
              </a:rPr>
              <a:t> </a:t>
            </a:r>
            <a:r>
              <a:rPr lang="en-US" sz="2000" b="1" dirty="0" err="1" smtClean="0">
                <a:solidFill>
                  <a:schemeClr val="bg1"/>
                </a:solidFill>
              </a:rPr>
              <a:t>lợi</a:t>
            </a:r>
            <a:r>
              <a:rPr lang="en-US" sz="2000" b="1" dirty="0" smtClean="0">
                <a:solidFill>
                  <a:schemeClr val="bg1"/>
                </a:solidFill>
              </a:rPr>
              <a:t> </a:t>
            </a:r>
            <a:r>
              <a:rPr lang="en-US" sz="2000" b="1" dirty="0" err="1" smtClean="0">
                <a:solidFill>
                  <a:schemeClr val="bg1"/>
                </a:solidFill>
              </a:rPr>
              <a:t>ích</a:t>
            </a:r>
            <a:r>
              <a:rPr lang="en-US" sz="2000" b="1" dirty="0" smtClean="0">
                <a:solidFill>
                  <a:schemeClr val="bg1"/>
                </a:solidFill>
              </a:rPr>
              <a:t> </a:t>
            </a:r>
            <a:r>
              <a:rPr lang="en-US" sz="2000" b="1" dirty="0" err="1" smtClean="0">
                <a:solidFill>
                  <a:schemeClr val="bg1"/>
                </a:solidFill>
              </a:rPr>
              <a:t>của</a:t>
            </a:r>
            <a:r>
              <a:rPr lang="en-US" sz="2000" b="1" dirty="0" smtClean="0">
                <a:solidFill>
                  <a:schemeClr val="bg1"/>
                </a:solidFill>
              </a:rPr>
              <a:t> </a:t>
            </a:r>
            <a:r>
              <a:rPr lang="en-US" sz="2000" b="1" dirty="0" err="1" smtClean="0">
                <a:solidFill>
                  <a:schemeClr val="bg1"/>
                </a:solidFill>
              </a:rPr>
              <a:t>Nhân</a:t>
            </a:r>
            <a:r>
              <a:rPr lang="en-US" sz="2000" b="1" dirty="0" smtClean="0">
                <a:solidFill>
                  <a:schemeClr val="bg1"/>
                </a:solidFill>
              </a:rPr>
              <a:t> </a:t>
            </a:r>
            <a:r>
              <a:rPr lang="en-US" sz="2000" b="1" dirty="0" err="1" smtClean="0">
                <a:solidFill>
                  <a:schemeClr val="bg1"/>
                </a:solidFill>
              </a:rPr>
              <a:t>dân</a:t>
            </a:r>
            <a:r>
              <a:rPr lang="en-US" sz="2000" b="1" dirty="0" smtClean="0">
                <a:solidFill>
                  <a:schemeClr val="bg1"/>
                </a:solidFill>
              </a:rPr>
              <a:t>.  </a:t>
            </a:r>
            <a:endParaRPr lang="en-US" sz="2000" dirty="0">
              <a:solidFill>
                <a:schemeClr val="bg1"/>
              </a:solidFill>
            </a:endParaRPr>
          </a:p>
        </p:txBody>
      </p:sp>
      <p:sp>
        <p:nvSpPr>
          <p:cNvPr id="11281" name="Text Box 17"/>
          <p:cNvSpPr txBox="1">
            <a:spLocks noChangeArrowheads="1"/>
          </p:cNvSpPr>
          <p:nvPr/>
        </p:nvSpPr>
        <p:spPr bwMode="gray">
          <a:xfrm>
            <a:off x="247533" y="4865559"/>
            <a:ext cx="8667867" cy="168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b="1" i="1" dirty="0" smtClean="0">
                <a:solidFill>
                  <a:srgbClr val="FFFF00"/>
                </a:solidFill>
              </a:rPr>
              <a:t>b. </a:t>
            </a:r>
            <a:r>
              <a:rPr lang="en-US" sz="2200" b="1" i="1" dirty="0">
                <a:solidFill>
                  <a:srgbClr val="FFFF00"/>
                </a:solidFill>
              </a:rPr>
              <a:t>Con </a:t>
            </a:r>
            <a:r>
              <a:rPr lang="en-US" sz="2200" b="1" i="1" dirty="0" err="1">
                <a:solidFill>
                  <a:srgbClr val="FFFF00"/>
                </a:solidFill>
              </a:rPr>
              <a:t>người</a:t>
            </a:r>
            <a:r>
              <a:rPr lang="en-US" sz="2200" b="1" i="1" dirty="0">
                <a:solidFill>
                  <a:srgbClr val="FFFF00"/>
                </a:solidFill>
              </a:rPr>
              <a:t> </a:t>
            </a:r>
            <a:r>
              <a:rPr lang="en-US" sz="2200" b="1" i="1" dirty="0" err="1">
                <a:solidFill>
                  <a:srgbClr val="FFFF00"/>
                </a:solidFill>
              </a:rPr>
              <a:t>là</a:t>
            </a:r>
            <a:r>
              <a:rPr lang="en-US" sz="2200" b="1" i="1" dirty="0">
                <a:solidFill>
                  <a:srgbClr val="FFFF00"/>
                </a:solidFill>
              </a:rPr>
              <a:t> </a:t>
            </a:r>
            <a:r>
              <a:rPr lang="en-US" sz="2200" b="1" i="1" u="sng" dirty="0" err="1">
                <a:solidFill>
                  <a:srgbClr val="FFFF00"/>
                </a:solidFill>
              </a:rPr>
              <a:t>động</a:t>
            </a:r>
            <a:r>
              <a:rPr lang="en-US" sz="2200" b="1" i="1" u="sng" dirty="0">
                <a:solidFill>
                  <a:srgbClr val="FFFF00"/>
                </a:solidFill>
              </a:rPr>
              <a:t> </a:t>
            </a:r>
            <a:r>
              <a:rPr lang="en-US" sz="2200" b="1" i="1" u="sng" dirty="0" err="1">
                <a:solidFill>
                  <a:srgbClr val="FFFF00"/>
                </a:solidFill>
              </a:rPr>
              <a:t>lực</a:t>
            </a:r>
            <a:r>
              <a:rPr lang="en-US" sz="2200" b="1" i="1" u="sng" dirty="0">
                <a:solidFill>
                  <a:srgbClr val="FFFF00"/>
                </a:solidFill>
              </a:rPr>
              <a:t> </a:t>
            </a:r>
            <a:r>
              <a:rPr lang="en-US" sz="2200" b="1" i="1" dirty="0" err="1">
                <a:solidFill>
                  <a:srgbClr val="FFFF00"/>
                </a:solidFill>
              </a:rPr>
              <a:t>của</a:t>
            </a:r>
            <a:r>
              <a:rPr lang="en-US" sz="2200" b="1" i="1" dirty="0">
                <a:solidFill>
                  <a:srgbClr val="FFFF00"/>
                </a:solidFill>
              </a:rPr>
              <a:t> </a:t>
            </a:r>
            <a:r>
              <a:rPr lang="en-US" sz="2200" b="1" i="1" dirty="0" err="1">
                <a:solidFill>
                  <a:srgbClr val="FFFF00"/>
                </a:solidFill>
              </a:rPr>
              <a:t>cách</a:t>
            </a:r>
            <a:r>
              <a:rPr lang="en-US" sz="2200" b="1" i="1" dirty="0">
                <a:solidFill>
                  <a:srgbClr val="FFFF00"/>
                </a:solidFill>
              </a:rPr>
              <a:t> </a:t>
            </a:r>
            <a:r>
              <a:rPr lang="en-US" sz="2200" b="1" i="1" dirty="0" err="1" smtClean="0">
                <a:solidFill>
                  <a:srgbClr val="FFFF00"/>
                </a:solidFill>
              </a:rPr>
              <a:t>mạng</a:t>
            </a:r>
            <a:r>
              <a:rPr lang="en-US" sz="2200" b="1" i="1" dirty="0" smtClean="0">
                <a:solidFill>
                  <a:srgbClr val="FFFF00"/>
                </a:solidFill>
              </a:rPr>
              <a:t>:</a:t>
            </a:r>
            <a:endParaRPr lang="en-US" sz="2000" b="1" dirty="0" smtClean="0">
              <a:solidFill>
                <a:schemeClr val="bg1"/>
              </a:solidFill>
            </a:endParaRPr>
          </a:p>
          <a:p>
            <a:pPr marL="342900" indent="-342900">
              <a:spcBef>
                <a:spcPts val="200"/>
              </a:spcBef>
              <a:spcAft>
                <a:spcPts val="200"/>
              </a:spcAft>
              <a:buFont typeface="Wingdings" pitchFamily="2" charset="2"/>
              <a:buChar char="Ø"/>
            </a:pPr>
            <a:r>
              <a:rPr lang="en-US" sz="2000" b="1" dirty="0" err="1" smtClean="0">
                <a:solidFill>
                  <a:schemeClr val="bg1"/>
                </a:solidFill>
              </a:rPr>
              <a:t>Người</a:t>
            </a:r>
            <a:r>
              <a:rPr lang="en-US" sz="2000" b="1" dirty="0" smtClean="0">
                <a:solidFill>
                  <a:schemeClr val="bg1"/>
                </a:solidFill>
              </a:rPr>
              <a:t> </a:t>
            </a:r>
            <a:r>
              <a:rPr lang="en-US" sz="2000" b="1" dirty="0" err="1">
                <a:solidFill>
                  <a:schemeClr val="bg1"/>
                </a:solidFill>
              </a:rPr>
              <a:t>có</a:t>
            </a:r>
            <a:r>
              <a:rPr lang="en-US" sz="2000" b="1" dirty="0">
                <a:solidFill>
                  <a:schemeClr val="bg1"/>
                </a:solidFill>
              </a:rPr>
              <a:t> </a:t>
            </a:r>
            <a:r>
              <a:rPr lang="en-US" sz="2000" b="1" dirty="0" err="1">
                <a:solidFill>
                  <a:schemeClr val="bg1"/>
                </a:solidFill>
              </a:rPr>
              <a:t>niềm</a:t>
            </a:r>
            <a:r>
              <a:rPr lang="en-US" sz="2000" b="1" dirty="0">
                <a:solidFill>
                  <a:schemeClr val="bg1"/>
                </a:solidFill>
              </a:rPr>
              <a:t> tin </a:t>
            </a:r>
            <a:r>
              <a:rPr lang="en-US" sz="2000" b="1" dirty="0" err="1">
                <a:solidFill>
                  <a:schemeClr val="bg1"/>
                </a:solidFill>
              </a:rPr>
              <a:t>mãnh</a:t>
            </a:r>
            <a:r>
              <a:rPr lang="en-US" sz="2000" b="1" dirty="0">
                <a:solidFill>
                  <a:schemeClr val="bg1"/>
                </a:solidFill>
              </a:rPr>
              <a:t> </a:t>
            </a:r>
            <a:r>
              <a:rPr lang="en-US" sz="2000" b="1" dirty="0" err="1">
                <a:solidFill>
                  <a:schemeClr val="bg1"/>
                </a:solidFill>
              </a:rPr>
              <a:t>liệt</a:t>
            </a:r>
            <a:r>
              <a:rPr lang="en-US" sz="2000" b="1" dirty="0">
                <a:solidFill>
                  <a:schemeClr val="bg1"/>
                </a:solidFill>
              </a:rPr>
              <a:t> </a:t>
            </a:r>
            <a:r>
              <a:rPr lang="en-US" sz="2000" b="1" dirty="0" err="1">
                <a:solidFill>
                  <a:schemeClr val="bg1"/>
                </a:solidFill>
              </a:rPr>
              <a:t>vào</a:t>
            </a:r>
            <a:r>
              <a:rPr lang="en-US" sz="2000" b="1" dirty="0">
                <a:solidFill>
                  <a:schemeClr val="bg1"/>
                </a:solidFill>
              </a:rPr>
              <a:t> </a:t>
            </a:r>
            <a:r>
              <a:rPr lang="en-US" sz="2000" b="1" dirty="0" err="1">
                <a:solidFill>
                  <a:schemeClr val="bg1"/>
                </a:solidFill>
              </a:rPr>
              <a:t>sức</a:t>
            </a:r>
            <a:r>
              <a:rPr lang="en-US" sz="2000" b="1" dirty="0">
                <a:solidFill>
                  <a:schemeClr val="bg1"/>
                </a:solidFill>
              </a:rPr>
              <a:t> </a:t>
            </a:r>
            <a:r>
              <a:rPr lang="en-US" sz="2000" b="1" dirty="0" err="1">
                <a:solidFill>
                  <a:schemeClr val="bg1"/>
                </a:solidFill>
              </a:rPr>
              <a:t>mạnh</a:t>
            </a:r>
            <a:r>
              <a:rPr lang="en-US" sz="2000" b="1" dirty="0">
                <a:solidFill>
                  <a:schemeClr val="bg1"/>
                </a:solidFill>
              </a:rPr>
              <a:t> </a:t>
            </a:r>
            <a:r>
              <a:rPr lang="en-US" sz="2000" b="1" dirty="0" err="1">
                <a:solidFill>
                  <a:schemeClr val="bg1"/>
                </a:solidFill>
              </a:rPr>
              <a:t>vĩ</a:t>
            </a:r>
            <a:r>
              <a:rPr lang="en-US" sz="2000" b="1" dirty="0">
                <a:solidFill>
                  <a:schemeClr val="bg1"/>
                </a:solidFill>
              </a:rPr>
              <a:t> </a:t>
            </a:r>
            <a:r>
              <a:rPr lang="en-US" sz="2000" b="1" dirty="0" err="1">
                <a:solidFill>
                  <a:schemeClr val="bg1"/>
                </a:solidFill>
              </a:rPr>
              <a:t>đại</a:t>
            </a:r>
            <a:r>
              <a:rPr lang="en-US" sz="2000" b="1" dirty="0">
                <a:solidFill>
                  <a:schemeClr val="bg1"/>
                </a:solidFill>
              </a:rPr>
              <a:t> </a:t>
            </a:r>
            <a:r>
              <a:rPr lang="en-US" sz="2000" b="1" dirty="0" err="1">
                <a:solidFill>
                  <a:schemeClr val="bg1"/>
                </a:solidFill>
              </a:rPr>
              <a:t>và</a:t>
            </a:r>
            <a:r>
              <a:rPr lang="en-US" sz="2000" b="1" dirty="0">
                <a:solidFill>
                  <a:schemeClr val="bg1"/>
                </a:solidFill>
              </a:rPr>
              <a:t> </a:t>
            </a:r>
            <a:r>
              <a:rPr lang="en-US" sz="2000" b="1" dirty="0" err="1">
                <a:solidFill>
                  <a:schemeClr val="bg1"/>
                </a:solidFill>
              </a:rPr>
              <a:t>năng</a:t>
            </a:r>
            <a:r>
              <a:rPr lang="en-US" sz="2000" b="1" dirty="0">
                <a:solidFill>
                  <a:schemeClr val="bg1"/>
                </a:solidFill>
              </a:rPr>
              <a:t> </a:t>
            </a:r>
            <a:r>
              <a:rPr lang="en-US" sz="2000" b="1" dirty="0" err="1">
                <a:solidFill>
                  <a:schemeClr val="bg1"/>
                </a:solidFill>
              </a:rPr>
              <a:t>lực</a:t>
            </a:r>
            <a:r>
              <a:rPr lang="en-US" sz="2000" b="1" dirty="0">
                <a:solidFill>
                  <a:schemeClr val="bg1"/>
                </a:solidFill>
              </a:rPr>
              <a:t> </a:t>
            </a:r>
            <a:r>
              <a:rPr lang="en-US" sz="2000" b="1" dirty="0" err="1">
                <a:solidFill>
                  <a:schemeClr val="bg1"/>
                </a:solidFill>
              </a:rPr>
              <a:t>sáng</a:t>
            </a:r>
            <a:r>
              <a:rPr lang="en-US" sz="2000" b="1" dirty="0">
                <a:solidFill>
                  <a:schemeClr val="bg1"/>
                </a:solidFill>
              </a:rPr>
              <a:t> </a:t>
            </a:r>
            <a:r>
              <a:rPr lang="en-US" sz="2000" b="1" dirty="0" err="1">
                <a:solidFill>
                  <a:schemeClr val="bg1"/>
                </a:solidFill>
              </a:rPr>
              <a:t>tạo</a:t>
            </a:r>
            <a:r>
              <a:rPr lang="en-US" sz="2000" b="1" dirty="0">
                <a:solidFill>
                  <a:schemeClr val="bg1"/>
                </a:solidFill>
              </a:rPr>
              <a:t> </a:t>
            </a:r>
            <a:r>
              <a:rPr lang="en-US" sz="2000" b="1" dirty="0" err="1">
                <a:solidFill>
                  <a:schemeClr val="bg1"/>
                </a:solidFill>
              </a:rPr>
              <a:t>của</a:t>
            </a:r>
            <a:r>
              <a:rPr lang="en-US" sz="2000" b="1" dirty="0">
                <a:solidFill>
                  <a:schemeClr val="bg1"/>
                </a:solidFill>
              </a:rPr>
              <a:t> </a:t>
            </a:r>
            <a:r>
              <a:rPr lang="en-US" sz="2000" b="1" dirty="0" err="1" smtClean="0">
                <a:solidFill>
                  <a:schemeClr val="bg1"/>
                </a:solidFill>
              </a:rPr>
              <a:t>Nhân</a:t>
            </a:r>
            <a:r>
              <a:rPr lang="en-US" sz="2000" b="1" dirty="0" smtClean="0">
                <a:solidFill>
                  <a:schemeClr val="bg1"/>
                </a:solidFill>
              </a:rPr>
              <a:t> </a:t>
            </a:r>
            <a:r>
              <a:rPr lang="en-US" sz="2000" b="1" dirty="0" err="1" smtClean="0">
                <a:solidFill>
                  <a:schemeClr val="bg1"/>
                </a:solidFill>
              </a:rPr>
              <a:t>dân</a:t>
            </a:r>
            <a:r>
              <a:rPr lang="en-US" sz="2000" b="1" dirty="0" smtClean="0">
                <a:solidFill>
                  <a:srgbClr val="FFFF00"/>
                </a:solidFill>
              </a:rPr>
              <a:t>.</a:t>
            </a:r>
            <a:r>
              <a:rPr lang="en-US" sz="2000" dirty="0">
                <a:solidFill>
                  <a:srgbClr val="FFFF00"/>
                </a:solidFill>
              </a:rPr>
              <a:t> </a:t>
            </a:r>
            <a:r>
              <a:rPr lang="en-US" sz="2000" dirty="0" smtClean="0">
                <a:solidFill>
                  <a:srgbClr val="FFFF00"/>
                </a:solidFill>
              </a:rPr>
              <a:t> “</a:t>
            </a:r>
            <a:r>
              <a:rPr lang="en-US" sz="2000" dirty="0" err="1" smtClean="0">
                <a:solidFill>
                  <a:srgbClr val="FFFF00"/>
                </a:solidFill>
              </a:rPr>
              <a:t>Muốn</a:t>
            </a:r>
            <a:r>
              <a:rPr lang="en-US" sz="2000" dirty="0" smtClean="0">
                <a:solidFill>
                  <a:srgbClr val="FFFF00"/>
                </a:solidFill>
              </a:rPr>
              <a:t> </a:t>
            </a:r>
            <a:r>
              <a:rPr lang="en-US" sz="2000" dirty="0" err="1" smtClean="0">
                <a:solidFill>
                  <a:srgbClr val="FFFF00"/>
                </a:solidFill>
              </a:rPr>
              <a:t>xây</a:t>
            </a:r>
            <a:r>
              <a:rPr lang="en-US" sz="2000" dirty="0" smtClean="0">
                <a:solidFill>
                  <a:srgbClr val="FFFF00"/>
                </a:solidFill>
              </a:rPr>
              <a:t> </a:t>
            </a:r>
            <a:r>
              <a:rPr lang="en-US" sz="2000" dirty="0" err="1" smtClean="0">
                <a:solidFill>
                  <a:srgbClr val="FFFF00"/>
                </a:solidFill>
              </a:rPr>
              <a:t>dựng</a:t>
            </a:r>
            <a:r>
              <a:rPr lang="en-US" sz="2000" dirty="0" smtClean="0">
                <a:solidFill>
                  <a:srgbClr val="FFFF00"/>
                </a:solidFill>
              </a:rPr>
              <a:t> CN </a:t>
            </a:r>
            <a:r>
              <a:rPr lang="en-US" sz="2000" dirty="0" err="1" smtClean="0">
                <a:solidFill>
                  <a:srgbClr val="FFFF00"/>
                </a:solidFill>
              </a:rPr>
              <a:t>xã</a:t>
            </a:r>
            <a:r>
              <a:rPr lang="en-US" sz="2000" dirty="0" smtClean="0">
                <a:solidFill>
                  <a:srgbClr val="FFFF00"/>
                </a:solidFill>
              </a:rPr>
              <a:t> </a:t>
            </a:r>
            <a:r>
              <a:rPr lang="en-US" sz="2000" dirty="0" err="1" smtClean="0">
                <a:solidFill>
                  <a:srgbClr val="FFFF00"/>
                </a:solidFill>
              </a:rPr>
              <a:t>hội</a:t>
            </a:r>
            <a:r>
              <a:rPr lang="en-US" sz="2000" dirty="0" smtClean="0">
                <a:solidFill>
                  <a:srgbClr val="FFFF00"/>
                </a:solidFill>
              </a:rPr>
              <a:t>, CN </a:t>
            </a:r>
            <a:r>
              <a:rPr lang="en-US" sz="2000" dirty="0" err="1" smtClean="0">
                <a:solidFill>
                  <a:srgbClr val="FFFF00"/>
                </a:solidFill>
              </a:rPr>
              <a:t>cộng</a:t>
            </a:r>
            <a:r>
              <a:rPr lang="en-US" sz="2000" dirty="0" smtClean="0">
                <a:solidFill>
                  <a:srgbClr val="FFFF00"/>
                </a:solidFill>
              </a:rPr>
              <a:t> </a:t>
            </a:r>
            <a:r>
              <a:rPr lang="en-US" sz="2000" dirty="0" err="1" smtClean="0">
                <a:solidFill>
                  <a:srgbClr val="FFFF00"/>
                </a:solidFill>
              </a:rPr>
              <a:t>sản</a:t>
            </a:r>
            <a:r>
              <a:rPr lang="en-US" sz="2000" dirty="0" smtClean="0">
                <a:solidFill>
                  <a:srgbClr val="FFFF00"/>
                </a:solidFill>
              </a:rPr>
              <a:t>, </a:t>
            </a:r>
            <a:r>
              <a:rPr lang="en-US" sz="2000" dirty="0" err="1" smtClean="0">
                <a:solidFill>
                  <a:srgbClr val="FFFF00"/>
                </a:solidFill>
              </a:rPr>
              <a:t>phải</a:t>
            </a:r>
            <a:r>
              <a:rPr lang="en-US" sz="2000" dirty="0" smtClean="0">
                <a:solidFill>
                  <a:srgbClr val="FFFF00"/>
                </a:solidFill>
              </a:rPr>
              <a:t> </a:t>
            </a:r>
            <a:r>
              <a:rPr lang="en-US" sz="2000" dirty="0" err="1" smtClean="0">
                <a:solidFill>
                  <a:srgbClr val="FFFF00"/>
                </a:solidFill>
              </a:rPr>
              <a:t>xây</a:t>
            </a:r>
            <a:r>
              <a:rPr lang="en-US" sz="2000" dirty="0" smtClean="0">
                <a:solidFill>
                  <a:srgbClr val="FFFF00"/>
                </a:solidFill>
              </a:rPr>
              <a:t> </a:t>
            </a:r>
            <a:r>
              <a:rPr lang="en-US" sz="2000" dirty="0" err="1" smtClean="0">
                <a:solidFill>
                  <a:srgbClr val="FFFF00"/>
                </a:solidFill>
              </a:rPr>
              <a:t>dựng</a:t>
            </a:r>
            <a:r>
              <a:rPr lang="en-US" sz="2000" dirty="0" smtClean="0">
                <a:solidFill>
                  <a:srgbClr val="FFFF00"/>
                </a:solidFill>
              </a:rPr>
              <a:t> con </a:t>
            </a:r>
            <a:r>
              <a:rPr lang="en-US" sz="2000" dirty="0" err="1" smtClean="0">
                <a:solidFill>
                  <a:srgbClr val="FFFF00"/>
                </a:solidFill>
              </a:rPr>
              <a:t>người</a:t>
            </a:r>
            <a:r>
              <a:rPr lang="en-US" sz="2000" dirty="0" smtClean="0">
                <a:solidFill>
                  <a:srgbClr val="FFFF00"/>
                </a:solidFill>
              </a:rPr>
              <a:t> XHCN, con </a:t>
            </a:r>
            <a:r>
              <a:rPr lang="en-US" sz="2000" dirty="0" err="1" smtClean="0">
                <a:solidFill>
                  <a:srgbClr val="FFFF00"/>
                </a:solidFill>
              </a:rPr>
              <a:t>người</a:t>
            </a:r>
            <a:r>
              <a:rPr lang="en-US" sz="2000" dirty="0" smtClean="0">
                <a:solidFill>
                  <a:srgbClr val="FFFF00"/>
                </a:solidFill>
              </a:rPr>
              <a:t> CSCN”; </a:t>
            </a:r>
            <a:r>
              <a:rPr lang="en-US" sz="2000" dirty="0" smtClean="0">
                <a:solidFill>
                  <a:schemeClr val="bg1"/>
                </a:solidFill>
              </a:rPr>
              <a:t>“</a:t>
            </a:r>
            <a:r>
              <a:rPr lang="en-US" sz="2000" i="1" dirty="0" err="1" smtClean="0">
                <a:solidFill>
                  <a:schemeClr val="bg1"/>
                </a:solidFill>
              </a:rPr>
              <a:t>có</a:t>
            </a:r>
            <a:r>
              <a:rPr lang="en-US" sz="2000" i="1" dirty="0" smtClean="0">
                <a:solidFill>
                  <a:schemeClr val="bg1"/>
                </a:solidFill>
              </a:rPr>
              <a:t> </a:t>
            </a:r>
            <a:r>
              <a:rPr lang="en-US" sz="2000" i="1" dirty="0" err="1">
                <a:solidFill>
                  <a:schemeClr val="bg1"/>
                </a:solidFill>
              </a:rPr>
              <a:t>dân</a:t>
            </a:r>
            <a:r>
              <a:rPr lang="en-US" sz="2000" i="1" dirty="0">
                <a:solidFill>
                  <a:schemeClr val="bg1"/>
                </a:solidFill>
              </a:rPr>
              <a:t> </a:t>
            </a:r>
            <a:r>
              <a:rPr lang="en-US" sz="2000" i="1" dirty="0" err="1">
                <a:solidFill>
                  <a:schemeClr val="bg1"/>
                </a:solidFill>
              </a:rPr>
              <a:t>là</a:t>
            </a:r>
            <a:r>
              <a:rPr lang="en-US" sz="2000" i="1" dirty="0">
                <a:solidFill>
                  <a:schemeClr val="bg1"/>
                </a:solidFill>
              </a:rPr>
              <a:t> </a:t>
            </a:r>
            <a:r>
              <a:rPr lang="en-US" sz="2000" i="1" dirty="0" err="1">
                <a:solidFill>
                  <a:schemeClr val="bg1"/>
                </a:solidFill>
              </a:rPr>
              <a:t>có</a:t>
            </a:r>
            <a:r>
              <a:rPr lang="en-US" sz="2000" i="1" dirty="0">
                <a:solidFill>
                  <a:schemeClr val="bg1"/>
                </a:solidFill>
              </a:rPr>
              <a:t> </a:t>
            </a:r>
            <a:r>
              <a:rPr lang="en-US" sz="2000" i="1" dirty="0" err="1">
                <a:solidFill>
                  <a:schemeClr val="bg1"/>
                </a:solidFill>
              </a:rPr>
              <a:t>tất</a:t>
            </a:r>
            <a:r>
              <a:rPr lang="en-US" sz="2000" i="1" dirty="0">
                <a:solidFill>
                  <a:schemeClr val="bg1"/>
                </a:solidFill>
              </a:rPr>
              <a:t> </a:t>
            </a:r>
            <a:r>
              <a:rPr lang="en-US" sz="2000" i="1" dirty="0" err="1">
                <a:solidFill>
                  <a:schemeClr val="bg1"/>
                </a:solidFill>
              </a:rPr>
              <a:t>cả</a:t>
            </a:r>
            <a:r>
              <a:rPr lang="en-US" sz="2000" i="1" dirty="0">
                <a:solidFill>
                  <a:schemeClr val="bg1"/>
                </a:solidFill>
              </a:rPr>
              <a:t>”;</a:t>
            </a:r>
            <a:r>
              <a:rPr lang="en-US" sz="2000" dirty="0">
                <a:solidFill>
                  <a:schemeClr val="bg1"/>
                </a:solidFill>
              </a:rPr>
              <a:t> </a:t>
            </a:r>
            <a:r>
              <a:rPr lang="en-US" sz="2000" i="1" dirty="0">
                <a:solidFill>
                  <a:srgbClr val="FFFF00"/>
                </a:solidFill>
              </a:rPr>
              <a:t>“</a:t>
            </a:r>
            <a:r>
              <a:rPr lang="en-US" sz="2000" i="1" dirty="0" err="1">
                <a:solidFill>
                  <a:srgbClr val="FFFF00"/>
                </a:solidFill>
              </a:rPr>
              <a:t>Dễ</a:t>
            </a:r>
            <a:r>
              <a:rPr lang="en-US" sz="2000" i="1" dirty="0">
                <a:solidFill>
                  <a:srgbClr val="FFFF00"/>
                </a:solidFill>
              </a:rPr>
              <a:t> </a:t>
            </a:r>
            <a:r>
              <a:rPr lang="en-US" sz="2000" i="1" dirty="0" err="1">
                <a:solidFill>
                  <a:srgbClr val="FFFF00"/>
                </a:solidFill>
              </a:rPr>
              <a:t>trăm</a:t>
            </a:r>
            <a:r>
              <a:rPr lang="en-US" sz="2000" i="1" dirty="0">
                <a:solidFill>
                  <a:srgbClr val="FFFF00"/>
                </a:solidFill>
              </a:rPr>
              <a:t> </a:t>
            </a:r>
            <a:r>
              <a:rPr lang="en-US" sz="2000" i="1" dirty="0" err="1">
                <a:solidFill>
                  <a:srgbClr val="FFFF00"/>
                </a:solidFill>
              </a:rPr>
              <a:t>lần</a:t>
            </a:r>
            <a:r>
              <a:rPr lang="en-US" sz="2000" i="1" dirty="0">
                <a:solidFill>
                  <a:srgbClr val="FFFF00"/>
                </a:solidFill>
              </a:rPr>
              <a:t> </a:t>
            </a:r>
            <a:r>
              <a:rPr lang="en-US" sz="2000" i="1" dirty="0" err="1">
                <a:solidFill>
                  <a:srgbClr val="FFFF00"/>
                </a:solidFill>
              </a:rPr>
              <a:t>không</a:t>
            </a:r>
            <a:r>
              <a:rPr lang="en-US" sz="2000" i="1" dirty="0">
                <a:solidFill>
                  <a:srgbClr val="FFFF00"/>
                </a:solidFill>
              </a:rPr>
              <a:t> </a:t>
            </a:r>
            <a:r>
              <a:rPr lang="en-US" sz="2000" i="1" dirty="0" err="1">
                <a:solidFill>
                  <a:srgbClr val="FFFF00"/>
                </a:solidFill>
              </a:rPr>
              <a:t>dân</a:t>
            </a:r>
            <a:r>
              <a:rPr lang="en-US" sz="2000" i="1" dirty="0">
                <a:solidFill>
                  <a:srgbClr val="FFFF00"/>
                </a:solidFill>
              </a:rPr>
              <a:t> </a:t>
            </a:r>
            <a:r>
              <a:rPr lang="en-US" sz="2000" i="1" dirty="0" err="1">
                <a:solidFill>
                  <a:srgbClr val="FFFF00"/>
                </a:solidFill>
              </a:rPr>
              <a:t>cũng</a:t>
            </a:r>
            <a:r>
              <a:rPr lang="en-US" sz="2000" i="1" dirty="0">
                <a:solidFill>
                  <a:srgbClr val="FFFF00"/>
                </a:solidFill>
              </a:rPr>
              <a:t> </a:t>
            </a:r>
            <a:r>
              <a:rPr lang="en-US" sz="2000" i="1" dirty="0" err="1">
                <a:solidFill>
                  <a:srgbClr val="FFFF00"/>
                </a:solidFill>
              </a:rPr>
              <a:t>chịu</a:t>
            </a:r>
            <a:r>
              <a:rPr lang="en-US" sz="2000" i="1" dirty="0">
                <a:solidFill>
                  <a:srgbClr val="FFFF00"/>
                </a:solidFill>
              </a:rPr>
              <a:t>, </a:t>
            </a:r>
            <a:r>
              <a:rPr lang="en-US" sz="2000" i="1" dirty="0" err="1">
                <a:solidFill>
                  <a:srgbClr val="FFFF00"/>
                </a:solidFill>
              </a:rPr>
              <a:t>khó</a:t>
            </a:r>
            <a:r>
              <a:rPr lang="en-US" sz="2000" i="1" dirty="0">
                <a:solidFill>
                  <a:srgbClr val="FFFF00"/>
                </a:solidFill>
              </a:rPr>
              <a:t> </a:t>
            </a:r>
            <a:r>
              <a:rPr lang="en-US" sz="2000" i="1" dirty="0" err="1">
                <a:solidFill>
                  <a:srgbClr val="FFFF00"/>
                </a:solidFill>
              </a:rPr>
              <a:t>vạn</a:t>
            </a:r>
            <a:r>
              <a:rPr lang="en-US" sz="2000" i="1" dirty="0">
                <a:solidFill>
                  <a:srgbClr val="FFFF00"/>
                </a:solidFill>
              </a:rPr>
              <a:t> </a:t>
            </a:r>
            <a:r>
              <a:rPr lang="en-US" sz="2000" i="1" dirty="0" err="1">
                <a:solidFill>
                  <a:srgbClr val="FFFF00"/>
                </a:solidFill>
              </a:rPr>
              <a:t>lần</a:t>
            </a:r>
            <a:r>
              <a:rPr lang="en-US" sz="2000" i="1" dirty="0">
                <a:solidFill>
                  <a:srgbClr val="FFFF00"/>
                </a:solidFill>
              </a:rPr>
              <a:t> </a:t>
            </a:r>
            <a:r>
              <a:rPr lang="en-US" sz="2000" i="1" dirty="0" err="1">
                <a:solidFill>
                  <a:srgbClr val="FFFF00"/>
                </a:solidFill>
              </a:rPr>
              <a:t>dân</a:t>
            </a:r>
            <a:r>
              <a:rPr lang="en-US" sz="2000" i="1" dirty="0">
                <a:solidFill>
                  <a:srgbClr val="FFFF00"/>
                </a:solidFill>
              </a:rPr>
              <a:t> </a:t>
            </a:r>
            <a:r>
              <a:rPr lang="en-US" sz="2000" i="1" dirty="0" err="1">
                <a:solidFill>
                  <a:srgbClr val="FFFF00"/>
                </a:solidFill>
              </a:rPr>
              <a:t>liệu</a:t>
            </a:r>
            <a:r>
              <a:rPr lang="en-US" sz="2000" i="1" dirty="0">
                <a:solidFill>
                  <a:srgbClr val="FFFF00"/>
                </a:solidFill>
              </a:rPr>
              <a:t> </a:t>
            </a:r>
            <a:r>
              <a:rPr lang="en-US" sz="2000" i="1" dirty="0" err="1">
                <a:solidFill>
                  <a:srgbClr val="FFFF00"/>
                </a:solidFill>
              </a:rPr>
              <a:t>cũng</a:t>
            </a:r>
            <a:r>
              <a:rPr lang="en-US" sz="2000" i="1" dirty="0">
                <a:solidFill>
                  <a:srgbClr val="FFFF00"/>
                </a:solidFill>
              </a:rPr>
              <a:t> </a:t>
            </a:r>
            <a:r>
              <a:rPr lang="en-US" sz="2000" i="1" dirty="0" err="1">
                <a:solidFill>
                  <a:srgbClr val="FFFF00"/>
                </a:solidFill>
              </a:rPr>
              <a:t>xong</a:t>
            </a:r>
            <a:r>
              <a:rPr lang="en-US" sz="2000" i="1" dirty="0" smtClean="0">
                <a:solidFill>
                  <a:srgbClr val="FFFF00"/>
                </a:solidFill>
              </a:rPr>
              <a:t>”.</a:t>
            </a:r>
            <a:endParaRPr lang="en-US" sz="2000" b="1" dirty="0">
              <a:solidFill>
                <a:srgbClr val="FFFF00"/>
              </a:solidFill>
            </a:endParaRPr>
          </a:p>
        </p:txBody>
      </p:sp>
      <p:sp>
        <p:nvSpPr>
          <p:cNvPr id="11282" name="Rectangle 18"/>
          <p:cNvSpPr>
            <a:spLocks noChangeArrowheads="1"/>
          </p:cNvSpPr>
          <p:nvPr/>
        </p:nvSpPr>
        <p:spPr bwMode="gray">
          <a:xfrm>
            <a:off x="838200" y="1447800"/>
            <a:ext cx="74995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err="1">
                <a:solidFill>
                  <a:srgbClr val="FF0000"/>
                </a:solidFill>
              </a:rPr>
              <a:t>Thứ</a:t>
            </a:r>
            <a:r>
              <a:rPr lang="en-US" sz="2000" b="1" dirty="0">
                <a:solidFill>
                  <a:srgbClr val="FF0000"/>
                </a:solidFill>
              </a:rPr>
              <a:t> </a:t>
            </a:r>
            <a:r>
              <a:rPr lang="en-US" sz="2000" b="1" dirty="0" err="1">
                <a:solidFill>
                  <a:srgbClr val="FF0000"/>
                </a:solidFill>
              </a:rPr>
              <a:t>nhất</a:t>
            </a:r>
            <a:r>
              <a:rPr lang="en-US" sz="2000" b="1" dirty="0">
                <a:solidFill>
                  <a:srgbClr val="FF0000"/>
                </a:solidFill>
              </a:rPr>
              <a:t>,</a:t>
            </a:r>
            <a:r>
              <a:rPr lang="en-US" sz="2000" dirty="0">
                <a:solidFill>
                  <a:srgbClr val="FF0000"/>
                </a:solidFill>
              </a:rPr>
              <a:t> </a:t>
            </a:r>
            <a:r>
              <a:rPr lang="en-US" sz="2000" b="1" i="1" dirty="0">
                <a:solidFill>
                  <a:srgbClr val="C00000"/>
                </a:solidFill>
              </a:rPr>
              <a:t>con </a:t>
            </a:r>
            <a:r>
              <a:rPr lang="en-US" sz="2000" b="1" i="1" dirty="0" err="1">
                <a:solidFill>
                  <a:srgbClr val="C00000"/>
                </a:solidFill>
              </a:rPr>
              <a:t>người</a:t>
            </a:r>
            <a:r>
              <a:rPr lang="en-US" sz="2000" b="1" i="1" dirty="0">
                <a:solidFill>
                  <a:srgbClr val="C00000"/>
                </a:solidFill>
              </a:rPr>
              <a:t> </a:t>
            </a:r>
            <a:r>
              <a:rPr lang="en-US" sz="2000" b="1" i="1" dirty="0" err="1">
                <a:solidFill>
                  <a:srgbClr val="C00000"/>
                </a:solidFill>
              </a:rPr>
              <a:t>là</a:t>
            </a:r>
            <a:r>
              <a:rPr lang="en-US" sz="2000" b="1" i="1" dirty="0">
                <a:solidFill>
                  <a:srgbClr val="C00000"/>
                </a:solidFill>
              </a:rPr>
              <a:t> </a:t>
            </a:r>
            <a:r>
              <a:rPr lang="en-US" sz="2000" b="1" i="1" dirty="0" err="1">
                <a:solidFill>
                  <a:srgbClr val="C00000"/>
                </a:solidFill>
              </a:rPr>
              <a:t>vốn</a:t>
            </a:r>
            <a:r>
              <a:rPr lang="en-US" sz="2000" b="1" i="1" dirty="0">
                <a:solidFill>
                  <a:srgbClr val="C00000"/>
                </a:solidFill>
              </a:rPr>
              <a:t> </a:t>
            </a:r>
            <a:r>
              <a:rPr lang="en-US" sz="2000" b="1" i="1" dirty="0" err="1">
                <a:solidFill>
                  <a:srgbClr val="C00000"/>
                </a:solidFill>
              </a:rPr>
              <a:t>quý</a:t>
            </a:r>
            <a:r>
              <a:rPr lang="en-US" sz="2000" b="1" i="1" dirty="0">
                <a:solidFill>
                  <a:srgbClr val="C00000"/>
                </a:solidFill>
              </a:rPr>
              <a:t> </a:t>
            </a:r>
            <a:r>
              <a:rPr lang="en-US" sz="2000" b="1" i="1" dirty="0" err="1">
                <a:solidFill>
                  <a:srgbClr val="C00000"/>
                </a:solidFill>
              </a:rPr>
              <a:t>nhất</a:t>
            </a:r>
            <a:r>
              <a:rPr lang="en-US" sz="2000" b="1" i="1" dirty="0">
                <a:solidFill>
                  <a:srgbClr val="C00000"/>
                </a:solidFill>
              </a:rPr>
              <a:t>, </a:t>
            </a:r>
            <a:r>
              <a:rPr lang="en-US" sz="2000" b="1" i="1" dirty="0" err="1">
                <a:solidFill>
                  <a:srgbClr val="C00000"/>
                </a:solidFill>
              </a:rPr>
              <a:t>là</a:t>
            </a:r>
            <a:r>
              <a:rPr lang="en-US" sz="2000" b="1" i="1" dirty="0">
                <a:solidFill>
                  <a:srgbClr val="C00000"/>
                </a:solidFill>
              </a:rPr>
              <a:t> </a:t>
            </a:r>
            <a:r>
              <a:rPr lang="en-US" sz="2000" b="1" i="1" dirty="0" err="1">
                <a:solidFill>
                  <a:srgbClr val="C00000"/>
                </a:solidFill>
              </a:rPr>
              <a:t>nhân</a:t>
            </a:r>
            <a:r>
              <a:rPr lang="en-US" sz="2000" b="1" i="1" dirty="0">
                <a:solidFill>
                  <a:srgbClr val="C00000"/>
                </a:solidFill>
              </a:rPr>
              <a:t> </a:t>
            </a:r>
            <a:r>
              <a:rPr lang="en-US" sz="2000" b="1" i="1" dirty="0" err="1">
                <a:solidFill>
                  <a:srgbClr val="C00000"/>
                </a:solidFill>
              </a:rPr>
              <a:t>tố</a:t>
            </a:r>
            <a:r>
              <a:rPr lang="en-US" sz="2000" b="1" i="1" dirty="0">
                <a:solidFill>
                  <a:srgbClr val="C00000"/>
                </a:solidFill>
              </a:rPr>
              <a:t> </a:t>
            </a:r>
            <a:r>
              <a:rPr lang="en-US" sz="2000" b="1" i="1" dirty="0" err="1">
                <a:solidFill>
                  <a:srgbClr val="C00000"/>
                </a:solidFill>
              </a:rPr>
              <a:t>quyết</a:t>
            </a:r>
            <a:r>
              <a:rPr lang="en-US" sz="2000" b="1" i="1" dirty="0">
                <a:solidFill>
                  <a:srgbClr val="C00000"/>
                </a:solidFill>
              </a:rPr>
              <a:t> </a:t>
            </a:r>
            <a:r>
              <a:rPr lang="en-US" sz="2000" b="1" i="1" dirty="0" err="1">
                <a:solidFill>
                  <a:srgbClr val="C00000"/>
                </a:solidFill>
              </a:rPr>
              <a:t>định</a:t>
            </a:r>
            <a:r>
              <a:rPr lang="en-US" sz="2000" b="1" i="1" dirty="0">
                <a:solidFill>
                  <a:srgbClr val="C00000"/>
                </a:solidFill>
              </a:rPr>
              <a:t> </a:t>
            </a:r>
            <a:r>
              <a:rPr lang="en-US" sz="2000" b="1" i="1" dirty="0" err="1">
                <a:solidFill>
                  <a:srgbClr val="C00000"/>
                </a:solidFill>
              </a:rPr>
              <a:t>thành</a:t>
            </a:r>
            <a:r>
              <a:rPr lang="en-US" sz="2000" b="1" i="1" dirty="0">
                <a:solidFill>
                  <a:srgbClr val="C00000"/>
                </a:solidFill>
              </a:rPr>
              <a:t> </a:t>
            </a:r>
            <a:r>
              <a:rPr lang="en-US" sz="2000" b="1" i="1" dirty="0" err="1">
                <a:solidFill>
                  <a:srgbClr val="C00000"/>
                </a:solidFill>
              </a:rPr>
              <a:t>công</a:t>
            </a:r>
            <a:r>
              <a:rPr lang="en-US" sz="2000" b="1" i="1" dirty="0">
                <a:solidFill>
                  <a:srgbClr val="C00000"/>
                </a:solidFill>
              </a:rPr>
              <a:t> </a:t>
            </a:r>
            <a:r>
              <a:rPr lang="en-US" sz="2000" b="1" i="1" dirty="0" err="1">
                <a:solidFill>
                  <a:srgbClr val="C00000"/>
                </a:solidFill>
              </a:rPr>
              <a:t>của</a:t>
            </a:r>
            <a:r>
              <a:rPr lang="en-US" sz="2000" b="1" i="1" dirty="0">
                <a:solidFill>
                  <a:srgbClr val="C00000"/>
                </a:solidFill>
              </a:rPr>
              <a:t> </a:t>
            </a:r>
            <a:r>
              <a:rPr lang="en-US" sz="2000" b="1" i="1" dirty="0" err="1">
                <a:solidFill>
                  <a:srgbClr val="C00000"/>
                </a:solidFill>
              </a:rPr>
              <a:t>sự</a:t>
            </a:r>
            <a:r>
              <a:rPr lang="en-US" sz="2000" b="1" i="1" dirty="0">
                <a:solidFill>
                  <a:srgbClr val="C00000"/>
                </a:solidFill>
              </a:rPr>
              <a:t> </a:t>
            </a:r>
            <a:r>
              <a:rPr lang="en-US" sz="2000" b="1" i="1" dirty="0" err="1">
                <a:solidFill>
                  <a:srgbClr val="C00000"/>
                </a:solidFill>
              </a:rPr>
              <a:t>nghiệp</a:t>
            </a:r>
            <a:r>
              <a:rPr lang="en-US" sz="2000" b="1" i="1" dirty="0">
                <a:solidFill>
                  <a:srgbClr val="C00000"/>
                </a:solidFill>
              </a:rPr>
              <a:t> </a:t>
            </a:r>
            <a:r>
              <a:rPr lang="en-US" sz="2000" b="1" i="1" dirty="0" err="1">
                <a:solidFill>
                  <a:srgbClr val="C00000"/>
                </a:solidFill>
              </a:rPr>
              <a:t>cách</a:t>
            </a:r>
            <a:r>
              <a:rPr lang="en-US" sz="2000" b="1" i="1" dirty="0">
                <a:solidFill>
                  <a:srgbClr val="C00000"/>
                </a:solidFill>
              </a:rPr>
              <a:t> </a:t>
            </a:r>
            <a:r>
              <a:rPr lang="en-US" sz="2000" b="1" i="1" dirty="0" err="1">
                <a:solidFill>
                  <a:srgbClr val="C00000"/>
                </a:solidFill>
              </a:rPr>
              <a:t>mạng</a:t>
            </a:r>
            <a:r>
              <a:rPr lang="en-US" sz="2000" b="1" i="1" dirty="0">
                <a:solidFill>
                  <a:srgbClr val="C00000"/>
                </a:solidFill>
              </a:rPr>
              <a:t>. </a:t>
            </a:r>
          </a:p>
        </p:txBody>
      </p:sp>
      <p:sp>
        <p:nvSpPr>
          <p:cNvPr id="11283" name="Rectangle 19"/>
          <p:cNvSpPr>
            <a:spLocks noChangeArrowheads="1"/>
          </p:cNvSpPr>
          <p:nvPr/>
        </p:nvSpPr>
        <p:spPr bwMode="gray">
          <a:xfrm>
            <a:off x="854659" y="3181290"/>
            <a:ext cx="7755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err="1">
                <a:solidFill>
                  <a:srgbClr val="C00000"/>
                </a:solidFill>
              </a:rPr>
              <a:t>Thứ</a:t>
            </a:r>
            <a:r>
              <a:rPr lang="en-US" sz="2000" b="1" dirty="0">
                <a:solidFill>
                  <a:srgbClr val="C00000"/>
                </a:solidFill>
              </a:rPr>
              <a:t> </a:t>
            </a:r>
            <a:r>
              <a:rPr lang="en-US" sz="2000" b="1" dirty="0" err="1">
                <a:solidFill>
                  <a:srgbClr val="C00000"/>
                </a:solidFill>
              </a:rPr>
              <a:t>hai</a:t>
            </a:r>
            <a:r>
              <a:rPr lang="en-US" sz="2000" b="1" dirty="0">
                <a:solidFill>
                  <a:srgbClr val="C00000"/>
                </a:solidFill>
              </a:rPr>
              <a:t>,</a:t>
            </a:r>
            <a:r>
              <a:rPr lang="en-US" sz="2000" dirty="0">
                <a:solidFill>
                  <a:srgbClr val="C00000"/>
                </a:solidFill>
              </a:rPr>
              <a:t> </a:t>
            </a:r>
            <a:r>
              <a:rPr lang="en-US" sz="2000" b="1" i="1" dirty="0"/>
              <a:t>con </a:t>
            </a:r>
            <a:r>
              <a:rPr lang="en-US" sz="2000" b="1" i="1" dirty="0" err="1"/>
              <a:t>người</a:t>
            </a:r>
            <a:r>
              <a:rPr lang="en-US" sz="2000" b="1" i="1" dirty="0"/>
              <a:t> </a:t>
            </a:r>
            <a:r>
              <a:rPr lang="en-US" sz="2000" b="1" i="1" dirty="0" err="1"/>
              <a:t>vừa</a:t>
            </a:r>
            <a:r>
              <a:rPr lang="en-US" sz="2000" b="1" i="1" dirty="0"/>
              <a:t> </a:t>
            </a:r>
            <a:r>
              <a:rPr lang="en-US" sz="2000" b="1" i="1" dirty="0" err="1"/>
              <a:t>là</a:t>
            </a:r>
            <a:r>
              <a:rPr lang="en-US" sz="2000" b="1" i="1" dirty="0"/>
              <a:t> </a:t>
            </a:r>
            <a:r>
              <a:rPr lang="en-US" sz="2000" b="1" i="1" dirty="0" err="1"/>
              <a:t>mục</a:t>
            </a:r>
            <a:r>
              <a:rPr lang="en-US" sz="2000" b="1" i="1" dirty="0"/>
              <a:t> </a:t>
            </a:r>
            <a:r>
              <a:rPr lang="en-US" sz="2000" b="1" i="1" dirty="0" err="1"/>
              <a:t>tiêu</a:t>
            </a:r>
            <a:r>
              <a:rPr lang="en-US" sz="2000" b="1" i="1" dirty="0"/>
              <a:t>, </a:t>
            </a:r>
            <a:r>
              <a:rPr lang="en-US" sz="2000" b="1" i="1" dirty="0" err="1"/>
              <a:t>vừa</a:t>
            </a:r>
            <a:r>
              <a:rPr lang="en-US" sz="2000" b="1" i="1" dirty="0"/>
              <a:t> </a:t>
            </a:r>
            <a:r>
              <a:rPr lang="en-US" sz="2000" b="1" i="1" dirty="0" err="1"/>
              <a:t>là</a:t>
            </a:r>
            <a:r>
              <a:rPr lang="en-US" sz="2000" b="1" i="1" dirty="0"/>
              <a:t> </a:t>
            </a:r>
            <a:r>
              <a:rPr lang="en-US" sz="2000" b="1" i="1" dirty="0" err="1"/>
              <a:t>động</a:t>
            </a:r>
            <a:r>
              <a:rPr lang="en-US" sz="2000" b="1" i="1" dirty="0"/>
              <a:t> </a:t>
            </a:r>
            <a:r>
              <a:rPr lang="en-US" sz="2000" b="1" i="1" dirty="0" err="1" smtClean="0"/>
              <a:t>lực</a:t>
            </a:r>
            <a:r>
              <a:rPr lang="en-US" sz="2000" b="1" i="1" dirty="0" smtClean="0"/>
              <a:t> </a:t>
            </a:r>
            <a:r>
              <a:rPr lang="en-US" sz="2000" b="1" i="1" dirty="0" err="1" smtClean="0"/>
              <a:t>của</a:t>
            </a:r>
            <a:r>
              <a:rPr lang="en-US" sz="2000" b="1" i="1" dirty="0" smtClean="0"/>
              <a:t> CM.</a:t>
            </a:r>
            <a:endParaRPr lang="en-US" sz="2000" b="1" i="1" dirty="0"/>
          </a:p>
        </p:txBody>
      </p:sp>
      <p:sp>
        <p:nvSpPr>
          <p:cNvPr id="2" name="TextBox 1"/>
          <p:cNvSpPr txBox="1"/>
          <p:nvPr/>
        </p:nvSpPr>
        <p:spPr>
          <a:xfrm>
            <a:off x="152400" y="990600"/>
            <a:ext cx="8610600" cy="461665"/>
          </a:xfrm>
          <a:prstGeom prst="rect">
            <a:avLst/>
          </a:prstGeom>
          <a:noFill/>
        </p:spPr>
        <p:txBody>
          <a:bodyPr wrap="square" rtlCol="0">
            <a:spAutoFit/>
          </a:bodyPr>
          <a:lstStyle/>
          <a:p>
            <a:r>
              <a:rPr lang="en-US" sz="2400" b="1" dirty="0">
                <a:solidFill>
                  <a:srgbClr val="0000CC"/>
                </a:solidFill>
              </a:rPr>
              <a:t>2.1. </a:t>
            </a:r>
            <a:r>
              <a:rPr lang="en-US" sz="2400" b="1" dirty="0" err="1">
                <a:solidFill>
                  <a:srgbClr val="0000CC"/>
                </a:solidFill>
              </a:rPr>
              <a:t>Về</a:t>
            </a:r>
            <a:r>
              <a:rPr lang="en-US" sz="2400" b="1" dirty="0">
                <a:solidFill>
                  <a:srgbClr val="0000CC"/>
                </a:solidFill>
              </a:rPr>
              <a:t> </a:t>
            </a:r>
            <a:r>
              <a:rPr lang="en-US" sz="2400" b="1" dirty="0" err="1">
                <a:solidFill>
                  <a:srgbClr val="0000CC"/>
                </a:solidFill>
              </a:rPr>
              <a:t>vai</a:t>
            </a:r>
            <a:r>
              <a:rPr lang="en-US" sz="2400" b="1" dirty="0">
                <a:solidFill>
                  <a:srgbClr val="0000CC"/>
                </a:solidFill>
              </a:rPr>
              <a:t> </a:t>
            </a:r>
            <a:r>
              <a:rPr lang="en-US" sz="2400" b="1" dirty="0" err="1">
                <a:solidFill>
                  <a:srgbClr val="0000CC"/>
                </a:solidFill>
              </a:rPr>
              <a:t>trò</a:t>
            </a:r>
            <a:r>
              <a:rPr lang="en-US" sz="2400" b="1" dirty="0">
                <a:solidFill>
                  <a:srgbClr val="0000CC"/>
                </a:solidFill>
              </a:rPr>
              <a:t> </a:t>
            </a:r>
            <a:r>
              <a:rPr lang="en-US" sz="2400" b="1" dirty="0" err="1">
                <a:solidFill>
                  <a:srgbClr val="0000CC"/>
                </a:solidFill>
              </a:rPr>
              <a:t>của</a:t>
            </a:r>
            <a:r>
              <a:rPr lang="en-US" sz="2400" b="1" dirty="0">
                <a:solidFill>
                  <a:srgbClr val="0000CC"/>
                </a:solidFill>
              </a:rPr>
              <a:t> con </a:t>
            </a:r>
            <a:r>
              <a:rPr lang="en-US" sz="2400" b="1" dirty="0" err="1" smtClean="0">
                <a:solidFill>
                  <a:srgbClr val="0000CC"/>
                </a:solidFill>
              </a:rPr>
              <a:t>người</a:t>
            </a:r>
            <a:endParaRPr lang="en-US" sz="2400" dirty="0">
              <a:solidFill>
                <a:srgbClr val="0000CC"/>
              </a:solidFill>
            </a:endParaRPr>
          </a:p>
        </p:txBody>
      </p:sp>
      <p:sp>
        <p:nvSpPr>
          <p:cNvPr id="3" name="Slide Number Placeholder 2"/>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11</a:t>
            </a:fld>
            <a:endParaRPr lang="en-US" b="1" dirty="0">
              <a:solidFill>
                <a:srgbClr val="0000CC"/>
              </a:solidFill>
            </a:endParaRPr>
          </a:p>
        </p:txBody>
      </p:sp>
    </p:spTree>
    <p:extLst>
      <p:ext uri="{BB962C8B-B14F-4D97-AF65-F5344CB8AC3E}">
        <p14:creationId xmlns:p14="http://schemas.microsoft.com/office/powerpoint/2010/main" val="1121794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2400" dirty="0"/>
              <a:t>2.2. </a:t>
            </a:r>
            <a:r>
              <a:rPr lang="en-US" sz="2400" dirty="0" err="1"/>
              <a:t>Quan</a:t>
            </a:r>
            <a:r>
              <a:rPr lang="en-US" sz="2400" dirty="0"/>
              <a:t> </a:t>
            </a:r>
            <a:r>
              <a:rPr lang="en-US" sz="2400" dirty="0" err="1"/>
              <a:t>điểm</a:t>
            </a:r>
            <a:r>
              <a:rPr lang="en-US" sz="2400" dirty="0"/>
              <a:t> </a:t>
            </a:r>
            <a:r>
              <a:rPr lang="en-US" sz="2400" dirty="0" err="1"/>
              <a:t>của</a:t>
            </a:r>
            <a:r>
              <a:rPr lang="en-US" sz="2400" dirty="0"/>
              <a:t> </a:t>
            </a:r>
            <a:r>
              <a:rPr lang="en-US" sz="2400" dirty="0" err="1"/>
              <a:t>Hồ</a:t>
            </a:r>
            <a:r>
              <a:rPr lang="en-US" sz="2400" dirty="0"/>
              <a:t> </a:t>
            </a:r>
            <a:r>
              <a:rPr lang="en-US" sz="2400" dirty="0" err="1"/>
              <a:t>Chí</a:t>
            </a:r>
            <a:r>
              <a:rPr lang="en-US" sz="2400" dirty="0"/>
              <a:t> Minh </a:t>
            </a:r>
            <a:r>
              <a:rPr lang="en-US" sz="2400" dirty="0" err="1"/>
              <a:t>về</a:t>
            </a:r>
            <a:r>
              <a:rPr lang="en-US" sz="2400" dirty="0"/>
              <a:t> </a:t>
            </a:r>
            <a:r>
              <a:rPr lang="en-US" sz="2400" dirty="0" err="1"/>
              <a:t>xây</a:t>
            </a:r>
            <a:r>
              <a:rPr lang="en-US" sz="2400" dirty="0"/>
              <a:t> </a:t>
            </a:r>
            <a:r>
              <a:rPr lang="en-US" sz="2400" dirty="0" err="1"/>
              <a:t>dựng</a:t>
            </a:r>
            <a:r>
              <a:rPr lang="en-US" sz="2400" dirty="0"/>
              <a:t> con </a:t>
            </a:r>
            <a:r>
              <a:rPr lang="en-US" sz="2400" dirty="0" err="1"/>
              <a:t>người</a:t>
            </a:r>
            <a:r>
              <a:rPr lang="en-US" sz="2400" dirty="0"/>
              <a:t> </a:t>
            </a:r>
            <a:r>
              <a:rPr lang="en-US" sz="2400" dirty="0" err="1"/>
              <a:t>xã</a:t>
            </a:r>
            <a:r>
              <a:rPr lang="en-US" sz="2400" dirty="0"/>
              <a:t> </a:t>
            </a:r>
            <a:r>
              <a:rPr lang="en-US" sz="2400" dirty="0" err="1"/>
              <a:t>hội</a:t>
            </a:r>
            <a:r>
              <a:rPr lang="en-US" sz="2400" dirty="0"/>
              <a:t> </a:t>
            </a:r>
            <a:r>
              <a:rPr lang="en-US" sz="2400" dirty="0" err="1"/>
              <a:t>chủ</a:t>
            </a:r>
            <a:r>
              <a:rPr lang="en-US" sz="2400" dirty="0"/>
              <a:t> </a:t>
            </a:r>
            <a:r>
              <a:rPr lang="en-US" sz="2400" dirty="0" err="1"/>
              <a:t>nghĩa</a:t>
            </a:r>
            <a:endParaRPr lang="en-US" sz="2400" dirty="0"/>
          </a:p>
        </p:txBody>
      </p:sp>
      <p:sp>
        <p:nvSpPr>
          <p:cNvPr id="7171" name="Rectangle 3"/>
          <p:cNvSpPr>
            <a:spLocks noChangeArrowheads="1"/>
          </p:cNvSpPr>
          <p:nvPr/>
        </p:nvSpPr>
        <p:spPr bwMode="gray">
          <a:xfrm>
            <a:off x="1089025" y="1500013"/>
            <a:ext cx="3685010" cy="1319387"/>
          </a:xfrm>
          <a:prstGeom prst="rect">
            <a:avLst/>
          </a:prstGeom>
          <a:solidFill>
            <a:srgbClr val="CCECFF">
              <a:alpha val="5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p>
            <a:endParaRPr lang="en-US"/>
          </a:p>
        </p:txBody>
      </p:sp>
      <p:sp>
        <p:nvSpPr>
          <p:cNvPr id="7172" name="Rectangle 4"/>
          <p:cNvSpPr>
            <a:spLocks noChangeArrowheads="1"/>
          </p:cNvSpPr>
          <p:nvPr/>
        </p:nvSpPr>
        <p:spPr bwMode="gray">
          <a:xfrm>
            <a:off x="1066800" y="3119437"/>
            <a:ext cx="3685010" cy="1909763"/>
          </a:xfrm>
          <a:prstGeom prst="rect">
            <a:avLst/>
          </a:prstGeom>
          <a:solidFill>
            <a:srgbClr val="CCECFF">
              <a:alpha val="50195"/>
            </a:srgbClr>
          </a:solidFill>
          <a:ln>
            <a:noFill/>
          </a:ln>
          <a:extLst>
            <a:ext uri="{91240B29-F687-4F45-9708-019B960494DF}">
              <a14:hiddenLine xmlns:a14="http://schemas.microsoft.com/office/drawing/2010/main" w="12700" algn="ctr">
                <a:solidFill>
                  <a:srgbClr val="000000"/>
                </a:solidFill>
                <a:prstDash val="dash"/>
                <a:miter lim="800000"/>
                <a:headEnd/>
                <a:tailEnd/>
              </a14:hiddenLine>
            </a:ext>
          </a:extLst>
        </p:spPr>
        <p:txBody>
          <a:bodyPr wrap="none" anchor="ctr"/>
          <a:lstStyle/>
          <a:p>
            <a:endParaRPr lang="en-US"/>
          </a:p>
        </p:txBody>
      </p:sp>
      <p:sp>
        <p:nvSpPr>
          <p:cNvPr id="7173" name="Rectangle 5"/>
          <p:cNvSpPr>
            <a:spLocks noChangeArrowheads="1"/>
          </p:cNvSpPr>
          <p:nvPr/>
        </p:nvSpPr>
        <p:spPr bwMode="gray">
          <a:xfrm>
            <a:off x="1117600" y="5253037"/>
            <a:ext cx="7834606" cy="1231955"/>
          </a:xfrm>
          <a:prstGeom prst="rect">
            <a:avLst/>
          </a:prstGeom>
          <a:solidFill>
            <a:srgbClr val="CCECFF">
              <a:alpha val="50195"/>
            </a:srgbClr>
          </a:solidFill>
          <a:ln>
            <a:noFill/>
          </a:ln>
          <a:extLst>
            <a:ext uri="{91240B29-F687-4F45-9708-019B960494DF}">
              <a14:hiddenLine xmlns:a14="http://schemas.microsoft.com/office/drawing/2010/main" w="12700" algn="ctr">
                <a:solidFill>
                  <a:srgbClr val="000000"/>
                </a:solidFill>
                <a:prstDash val="dash"/>
                <a:miter lim="800000"/>
                <a:headEnd/>
                <a:tailEnd/>
              </a14:hiddenLine>
            </a:ext>
          </a:extLst>
        </p:spPr>
        <p:txBody>
          <a:bodyPr wrap="none" anchor="ctr"/>
          <a:lstStyle/>
          <a:p>
            <a:endParaRPr lang="en-US"/>
          </a:p>
        </p:txBody>
      </p:sp>
      <p:sp>
        <p:nvSpPr>
          <p:cNvPr id="7174" name="AutoShape 6"/>
          <p:cNvSpPr>
            <a:spLocks noChangeArrowheads="1"/>
          </p:cNvSpPr>
          <p:nvPr/>
        </p:nvSpPr>
        <p:spPr bwMode="gray">
          <a:xfrm rot="308465">
            <a:off x="6870700" y="2190750"/>
            <a:ext cx="1590675" cy="1701800"/>
          </a:xfrm>
          <a:custGeom>
            <a:avLst/>
            <a:gdLst>
              <a:gd name="T0" fmla="*/ 1362752 w 21600"/>
              <a:gd name="T1" fmla="*/ 254640 h 21600"/>
              <a:gd name="T2" fmla="*/ 796442 w 21600"/>
              <a:gd name="T3" fmla="*/ 118181 h 21600"/>
              <a:gd name="T4" fmla="*/ 1205083 w 21600"/>
              <a:gd name="T5" fmla="*/ 420329 h 21600"/>
              <a:gd name="T6" fmla="*/ 1789362 w 21600"/>
              <a:gd name="T7" fmla="*/ 868154 h 21600"/>
              <a:gd name="T8" fmla="*/ 1475057 w 21600"/>
              <a:gd name="T9" fmla="*/ 1193702 h 21600"/>
              <a:gd name="T10" fmla="*/ 1170766 w 21600"/>
              <a:gd name="T11" fmla="*/ 8574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7" name="Oval 7"/>
          <p:cNvSpPr>
            <a:spLocks noChangeArrowheads="1"/>
          </p:cNvSpPr>
          <p:nvPr/>
        </p:nvSpPr>
        <p:spPr bwMode="ltGray">
          <a:xfrm>
            <a:off x="6284913" y="1689100"/>
            <a:ext cx="1319212" cy="1319213"/>
          </a:xfrm>
          <a:prstGeom prst="ellipse">
            <a:avLst/>
          </a:prstGeom>
          <a:gradFill rotWithShape="0">
            <a:gsLst>
              <a:gs pos="0">
                <a:schemeClr val="accent2">
                  <a:gamma/>
                  <a:shade val="66275"/>
                  <a:invGamma/>
                </a:schemeClr>
              </a:gs>
              <a:gs pos="50000">
                <a:schemeClr val="accent2"/>
              </a:gs>
              <a:gs pos="100000">
                <a:schemeClr val="accent2">
                  <a:gamma/>
                  <a:shade val="66275"/>
                  <a:invGamma/>
                </a:schemeClr>
              </a:gs>
            </a:gsLst>
            <a:lin ang="2700000" scaled="1"/>
          </a:gradFill>
          <a:ln w="57150">
            <a:solidFill>
              <a:srgbClr val="EAEAEA"/>
            </a:solidFill>
            <a:round/>
            <a:headEnd/>
            <a:tailEnd/>
          </a:ln>
          <a:effectLst/>
        </p:spPr>
        <p:txBody>
          <a:bodyPr wrap="none" anchor="ctr"/>
          <a:lstStyle/>
          <a:p>
            <a:pPr>
              <a:defRPr/>
            </a:pPr>
            <a:endParaRPr lang="en-US"/>
          </a:p>
        </p:txBody>
      </p:sp>
      <p:sp>
        <p:nvSpPr>
          <p:cNvPr id="10248" name="Oval 8"/>
          <p:cNvSpPr>
            <a:spLocks noChangeArrowheads="1"/>
          </p:cNvSpPr>
          <p:nvPr/>
        </p:nvSpPr>
        <p:spPr bwMode="gray">
          <a:xfrm>
            <a:off x="7542213" y="3502025"/>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rgbClr val="EAEAEA"/>
            </a:solidFill>
            <a:round/>
            <a:headEnd/>
            <a:tailEnd/>
          </a:ln>
          <a:effectLst/>
        </p:spPr>
        <p:txBody>
          <a:bodyPr wrap="none" anchor="ctr"/>
          <a:lstStyle/>
          <a:p>
            <a:pPr>
              <a:defRPr/>
            </a:pPr>
            <a:endParaRPr lang="en-US"/>
          </a:p>
        </p:txBody>
      </p:sp>
      <p:sp>
        <p:nvSpPr>
          <p:cNvPr id="7177" name="AutoShape 9"/>
          <p:cNvSpPr>
            <a:spLocks noChangeArrowheads="1"/>
          </p:cNvSpPr>
          <p:nvPr/>
        </p:nvSpPr>
        <p:spPr bwMode="gray">
          <a:xfrm rot="7527986">
            <a:off x="6196806" y="3612357"/>
            <a:ext cx="1589087" cy="1701800"/>
          </a:xfrm>
          <a:custGeom>
            <a:avLst/>
            <a:gdLst>
              <a:gd name="T0" fmla="*/ 1361392 w 21600"/>
              <a:gd name="T1" fmla="*/ 254640 h 21600"/>
              <a:gd name="T2" fmla="*/ 795647 w 21600"/>
              <a:gd name="T3" fmla="*/ 118181 h 21600"/>
              <a:gd name="T4" fmla="*/ 1203880 w 21600"/>
              <a:gd name="T5" fmla="*/ 420329 h 21600"/>
              <a:gd name="T6" fmla="*/ 1787576 w 21600"/>
              <a:gd name="T7" fmla="*/ 868154 h 21600"/>
              <a:gd name="T8" fmla="*/ 1473584 w 21600"/>
              <a:gd name="T9" fmla="*/ 1193702 h 21600"/>
              <a:gd name="T10" fmla="*/ 1169597 w 21600"/>
              <a:gd name="T11" fmla="*/ 8574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78" name="AutoShape 10"/>
          <p:cNvSpPr>
            <a:spLocks noChangeArrowheads="1"/>
          </p:cNvSpPr>
          <p:nvPr/>
        </p:nvSpPr>
        <p:spPr bwMode="gray">
          <a:xfrm rot="-6384000">
            <a:off x="5267325" y="2381250"/>
            <a:ext cx="1589088" cy="1703388"/>
          </a:xfrm>
          <a:custGeom>
            <a:avLst/>
            <a:gdLst>
              <a:gd name="T0" fmla="*/ 1361392 w 21600"/>
              <a:gd name="T1" fmla="*/ 254877 h 21600"/>
              <a:gd name="T2" fmla="*/ 795648 w 21600"/>
              <a:gd name="T3" fmla="*/ 118291 h 21600"/>
              <a:gd name="T4" fmla="*/ 1203881 w 21600"/>
              <a:gd name="T5" fmla="*/ 420721 h 21600"/>
              <a:gd name="T6" fmla="*/ 1787577 w 21600"/>
              <a:gd name="T7" fmla="*/ 868964 h 21600"/>
              <a:gd name="T8" fmla="*/ 1473585 w 21600"/>
              <a:gd name="T9" fmla="*/ 1194816 h 21600"/>
              <a:gd name="T10" fmla="*/ 1169598 w 21600"/>
              <a:gd name="T11" fmla="*/ 8582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51" name="Oval 11"/>
          <p:cNvSpPr>
            <a:spLocks noChangeArrowheads="1"/>
          </p:cNvSpPr>
          <p:nvPr/>
        </p:nvSpPr>
        <p:spPr bwMode="gray">
          <a:xfrm>
            <a:off x="5183188" y="3506788"/>
            <a:ext cx="1320800" cy="1319212"/>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p:spPr>
        <p:txBody>
          <a:bodyPr wrap="none" anchor="ctr"/>
          <a:lstStyle/>
          <a:p>
            <a:pPr>
              <a:defRPr/>
            </a:pPr>
            <a:endParaRPr lang="en-US"/>
          </a:p>
        </p:txBody>
      </p:sp>
      <p:grpSp>
        <p:nvGrpSpPr>
          <p:cNvPr id="7180" name="Group 12"/>
          <p:cNvGrpSpPr>
            <a:grpSpLocks/>
          </p:cNvGrpSpPr>
          <p:nvPr/>
        </p:nvGrpSpPr>
        <p:grpSpPr bwMode="auto">
          <a:xfrm rot="10082854">
            <a:off x="6127750" y="2644775"/>
            <a:ext cx="1196975" cy="303213"/>
            <a:chOff x="2598" y="1026"/>
            <a:chExt cx="957" cy="242"/>
          </a:xfrm>
        </p:grpSpPr>
        <p:grpSp>
          <p:nvGrpSpPr>
            <p:cNvPr id="7334" name="Group 13"/>
            <p:cNvGrpSpPr>
              <a:grpSpLocks/>
            </p:cNvGrpSpPr>
            <p:nvPr/>
          </p:nvGrpSpPr>
          <p:grpSpPr bwMode="auto">
            <a:xfrm rot="-9970459" flipH="1" flipV="1">
              <a:off x="2598" y="1026"/>
              <a:ext cx="957" cy="242"/>
              <a:chOff x="2532" y="1051"/>
              <a:chExt cx="893" cy="246"/>
            </a:xfrm>
          </p:grpSpPr>
          <p:grpSp>
            <p:nvGrpSpPr>
              <p:cNvPr id="7346" name="Group 14"/>
              <p:cNvGrpSpPr>
                <a:grpSpLocks/>
              </p:cNvGrpSpPr>
              <p:nvPr/>
            </p:nvGrpSpPr>
            <p:grpSpPr bwMode="auto">
              <a:xfrm>
                <a:off x="2532" y="1051"/>
                <a:ext cx="743" cy="185"/>
                <a:chOff x="1565" y="2568"/>
                <a:chExt cx="1118" cy="279"/>
              </a:xfrm>
            </p:grpSpPr>
            <p:sp>
              <p:nvSpPr>
                <p:cNvPr id="7352"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53"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54"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55"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347" name="Group 19"/>
              <p:cNvGrpSpPr>
                <a:grpSpLocks/>
              </p:cNvGrpSpPr>
              <p:nvPr/>
            </p:nvGrpSpPr>
            <p:grpSpPr bwMode="auto">
              <a:xfrm rot="1353540">
                <a:off x="2682" y="1111"/>
                <a:ext cx="743" cy="186"/>
                <a:chOff x="1565" y="2568"/>
                <a:chExt cx="1118" cy="279"/>
              </a:xfrm>
            </p:grpSpPr>
            <p:sp>
              <p:nvSpPr>
                <p:cNvPr id="7348" name="AutoShape 20"/>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49" name="AutoShape 21"/>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50" name="AutoShape 22"/>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51" name="AutoShape 23"/>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7335" name="Group 24"/>
            <p:cNvGrpSpPr>
              <a:grpSpLocks/>
            </p:cNvGrpSpPr>
            <p:nvPr/>
          </p:nvGrpSpPr>
          <p:grpSpPr bwMode="auto">
            <a:xfrm rot="-9970459" flipH="1" flipV="1">
              <a:off x="2688" y="1056"/>
              <a:ext cx="784" cy="198"/>
              <a:chOff x="2532" y="1051"/>
              <a:chExt cx="893" cy="246"/>
            </a:xfrm>
          </p:grpSpPr>
          <p:grpSp>
            <p:nvGrpSpPr>
              <p:cNvPr id="7336" name="Group 25"/>
              <p:cNvGrpSpPr>
                <a:grpSpLocks/>
              </p:cNvGrpSpPr>
              <p:nvPr/>
            </p:nvGrpSpPr>
            <p:grpSpPr bwMode="auto">
              <a:xfrm>
                <a:off x="2532" y="1051"/>
                <a:ext cx="743" cy="185"/>
                <a:chOff x="1565" y="2568"/>
                <a:chExt cx="1118" cy="279"/>
              </a:xfrm>
            </p:grpSpPr>
            <p:sp>
              <p:nvSpPr>
                <p:cNvPr id="7342" name="AutoShape 2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43" name="AutoShape 2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44" name="AutoShape 2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45" name="AutoShape 2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337" name="Group 30"/>
              <p:cNvGrpSpPr>
                <a:grpSpLocks/>
              </p:cNvGrpSpPr>
              <p:nvPr/>
            </p:nvGrpSpPr>
            <p:grpSpPr bwMode="auto">
              <a:xfrm rot="1353540">
                <a:off x="2682" y="1111"/>
                <a:ext cx="743" cy="186"/>
                <a:chOff x="1565" y="2568"/>
                <a:chExt cx="1118" cy="279"/>
              </a:xfrm>
            </p:grpSpPr>
            <p:sp>
              <p:nvSpPr>
                <p:cNvPr id="7338" name="AutoShape 3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39" name="AutoShape 3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40" name="AutoShape 3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41" name="AutoShape 3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nvGrpSpPr>
          <p:cNvPr id="7181" name="Group 35"/>
          <p:cNvGrpSpPr>
            <a:grpSpLocks/>
          </p:cNvGrpSpPr>
          <p:nvPr/>
        </p:nvGrpSpPr>
        <p:grpSpPr bwMode="auto">
          <a:xfrm rot="10082854">
            <a:off x="5032375" y="4465638"/>
            <a:ext cx="1198563" cy="303212"/>
            <a:chOff x="2598" y="1026"/>
            <a:chExt cx="957" cy="242"/>
          </a:xfrm>
        </p:grpSpPr>
        <p:grpSp>
          <p:nvGrpSpPr>
            <p:cNvPr id="7312" name="Group 36"/>
            <p:cNvGrpSpPr>
              <a:grpSpLocks/>
            </p:cNvGrpSpPr>
            <p:nvPr/>
          </p:nvGrpSpPr>
          <p:grpSpPr bwMode="auto">
            <a:xfrm rot="-9970459" flipH="1" flipV="1">
              <a:off x="2598" y="1026"/>
              <a:ext cx="957" cy="242"/>
              <a:chOff x="2532" y="1051"/>
              <a:chExt cx="893" cy="246"/>
            </a:xfrm>
          </p:grpSpPr>
          <p:grpSp>
            <p:nvGrpSpPr>
              <p:cNvPr id="7324" name="Group 37"/>
              <p:cNvGrpSpPr>
                <a:grpSpLocks/>
              </p:cNvGrpSpPr>
              <p:nvPr/>
            </p:nvGrpSpPr>
            <p:grpSpPr bwMode="auto">
              <a:xfrm>
                <a:off x="2532" y="1051"/>
                <a:ext cx="743" cy="185"/>
                <a:chOff x="1565" y="2568"/>
                <a:chExt cx="1118" cy="279"/>
              </a:xfrm>
            </p:grpSpPr>
            <p:sp>
              <p:nvSpPr>
                <p:cNvPr id="7330" name="AutoShape 38"/>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31" name="AutoShape 39"/>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32" name="AutoShape 40"/>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33" name="AutoShape 41"/>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325" name="Group 42"/>
              <p:cNvGrpSpPr>
                <a:grpSpLocks/>
              </p:cNvGrpSpPr>
              <p:nvPr/>
            </p:nvGrpSpPr>
            <p:grpSpPr bwMode="auto">
              <a:xfrm rot="1353540">
                <a:off x="2682" y="1111"/>
                <a:ext cx="743" cy="186"/>
                <a:chOff x="1565" y="2568"/>
                <a:chExt cx="1118" cy="279"/>
              </a:xfrm>
            </p:grpSpPr>
            <p:sp>
              <p:nvSpPr>
                <p:cNvPr id="7326" name="AutoShape 43"/>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27" name="AutoShape 44"/>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28" name="AutoShape 45"/>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29" name="AutoShape 46"/>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7313" name="Group 47"/>
            <p:cNvGrpSpPr>
              <a:grpSpLocks/>
            </p:cNvGrpSpPr>
            <p:nvPr/>
          </p:nvGrpSpPr>
          <p:grpSpPr bwMode="auto">
            <a:xfrm rot="-9970459" flipH="1" flipV="1">
              <a:off x="2688" y="1056"/>
              <a:ext cx="784" cy="198"/>
              <a:chOff x="2532" y="1051"/>
              <a:chExt cx="893" cy="246"/>
            </a:xfrm>
          </p:grpSpPr>
          <p:grpSp>
            <p:nvGrpSpPr>
              <p:cNvPr id="7314" name="Group 48"/>
              <p:cNvGrpSpPr>
                <a:grpSpLocks/>
              </p:cNvGrpSpPr>
              <p:nvPr/>
            </p:nvGrpSpPr>
            <p:grpSpPr bwMode="auto">
              <a:xfrm>
                <a:off x="2532" y="1051"/>
                <a:ext cx="743" cy="185"/>
                <a:chOff x="1565" y="2568"/>
                <a:chExt cx="1118" cy="279"/>
              </a:xfrm>
            </p:grpSpPr>
            <p:sp>
              <p:nvSpPr>
                <p:cNvPr id="7320" name="AutoShape 4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21" name="AutoShape 5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22" name="AutoShape 5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23" name="AutoShape 5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315" name="Group 53"/>
              <p:cNvGrpSpPr>
                <a:grpSpLocks/>
              </p:cNvGrpSpPr>
              <p:nvPr/>
            </p:nvGrpSpPr>
            <p:grpSpPr bwMode="auto">
              <a:xfrm rot="1353540">
                <a:off x="2682" y="1111"/>
                <a:ext cx="743" cy="186"/>
                <a:chOff x="1565" y="2568"/>
                <a:chExt cx="1118" cy="279"/>
              </a:xfrm>
            </p:grpSpPr>
            <p:sp>
              <p:nvSpPr>
                <p:cNvPr id="7316" name="AutoShape 5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17" name="AutoShape 5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18" name="AutoShape 5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19" name="AutoShape 5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nvGrpSpPr>
          <p:cNvPr id="7182" name="Group 58"/>
          <p:cNvGrpSpPr>
            <a:grpSpLocks/>
          </p:cNvGrpSpPr>
          <p:nvPr/>
        </p:nvGrpSpPr>
        <p:grpSpPr bwMode="auto">
          <a:xfrm rot="10082854">
            <a:off x="7407275" y="4464050"/>
            <a:ext cx="1196975" cy="303213"/>
            <a:chOff x="2598" y="1026"/>
            <a:chExt cx="957" cy="242"/>
          </a:xfrm>
        </p:grpSpPr>
        <p:grpSp>
          <p:nvGrpSpPr>
            <p:cNvPr id="7290" name="Group 59"/>
            <p:cNvGrpSpPr>
              <a:grpSpLocks/>
            </p:cNvGrpSpPr>
            <p:nvPr/>
          </p:nvGrpSpPr>
          <p:grpSpPr bwMode="auto">
            <a:xfrm rot="-9970459" flipH="1" flipV="1">
              <a:off x="2598" y="1026"/>
              <a:ext cx="957" cy="242"/>
              <a:chOff x="2532" y="1051"/>
              <a:chExt cx="893" cy="246"/>
            </a:xfrm>
          </p:grpSpPr>
          <p:grpSp>
            <p:nvGrpSpPr>
              <p:cNvPr id="7302" name="Group 60"/>
              <p:cNvGrpSpPr>
                <a:grpSpLocks/>
              </p:cNvGrpSpPr>
              <p:nvPr/>
            </p:nvGrpSpPr>
            <p:grpSpPr bwMode="auto">
              <a:xfrm>
                <a:off x="2532" y="1051"/>
                <a:ext cx="743" cy="185"/>
                <a:chOff x="1565" y="2568"/>
                <a:chExt cx="1118" cy="279"/>
              </a:xfrm>
            </p:grpSpPr>
            <p:sp>
              <p:nvSpPr>
                <p:cNvPr id="7308" name="AutoShape 6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09" name="AutoShape 6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10" name="AutoShape 6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11" name="AutoShape 6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303" name="Group 65"/>
              <p:cNvGrpSpPr>
                <a:grpSpLocks/>
              </p:cNvGrpSpPr>
              <p:nvPr/>
            </p:nvGrpSpPr>
            <p:grpSpPr bwMode="auto">
              <a:xfrm rot="1353540">
                <a:off x="2682" y="1111"/>
                <a:ext cx="743" cy="186"/>
                <a:chOff x="1565" y="2568"/>
                <a:chExt cx="1118" cy="279"/>
              </a:xfrm>
            </p:grpSpPr>
            <p:sp>
              <p:nvSpPr>
                <p:cNvPr id="7304" name="AutoShape 6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05" name="AutoShape 6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06" name="AutoShape 6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07" name="AutoShape 6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7291" name="Group 70"/>
            <p:cNvGrpSpPr>
              <a:grpSpLocks/>
            </p:cNvGrpSpPr>
            <p:nvPr/>
          </p:nvGrpSpPr>
          <p:grpSpPr bwMode="auto">
            <a:xfrm rot="-9970459" flipH="1" flipV="1">
              <a:off x="2688" y="1056"/>
              <a:ext cx="784" cy="198"/>
              <a:chOff x="2532" y="1051"/>
              <a:chExt cx="893" cy="246"/>
            </a:xfrm>
          </p:grpSpPr>
          <p:grpSp>
            <p:nvGrpSpPr>
              <p:cNvPr id="7292" name="Group 71"/>
              <p:cNvGrpSpPr>
                <a:grpSpLocks/>
              </p:cNvGrpSpPr>
              <p:nvPr/>
            </p:nvGrpSpPr>
            <p:grpSpPr bwMode="auto">
              <a:xfrm>
                <a:off x="2532" y="1051"/>
                <a:ext cx="743" cy="185"/>
                <a:chOff x="1565" y="2568"/>
                <a:chExt cx="1118" cy="279"/>
              </a:xfrm>
            </p:grpSpPr>
            <p:sp>
              <p:nvSpPr>
                <p:cNvPr id="7298" name="AutoShape 7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99" name="AutoShape 7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00" name="AutoShape 7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301" name="AutoShape 7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293" name="Group 76"/>
              <p:cNvGrpSpPr>
                <a:grpSpLocks/>
              </p:cNvGrpSpPr>
              <p:nvPr/>
            </p:nvGrpSpPr>
            <p:grpSpPr bwMode="auto">
              <a:xfrm rot="1353540">
                <a:off x="2682" y="1111"/>
                <a:ext cx="743" cy="186"/>
                <a:chOff x="1565" y="2568"/>
                <a:chExt cx="1118" cy="279"/>
              </a:xfrm>
            </p:grpSpPr>
            <p:sp>
              <p:nvSpPr>
                <p:cNvPr id="7294" name="AutoShape 7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95" name="AutoShape 7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96" name="AutoShape 7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97" name="AutoShape 8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nvGrpSpPr>
          <p:cNvPr id="7183" name="Group 81"/>
          <p:cNvGrpSpPr>
            <a:grpSpLocks/>
          </p:cNvGrpSpPr>
          <p:nvPr/>
        </p:nvGrpSpPr>
        <p:grpSpPr bwMode="auto">
          <a:xfrm>
            <a:off x="6675438" y="1809750"/>
            <a:ext cx="1196975" cy="303213"/>
            <a:chOff x="2598" y="1026"/>
            <a:chExt cx="957" cy="242"/>
          </a:xfrm>
        </p:grpSpPr>
        <p:grpSp>
          <p:nvGrpSpPr>
            <p:cNvPr id="7268" name="Group 82"/>
            <p:cNvGrpSpPr>
              <a:grpSpLocks/>
            </p:cNvGrpSpPr>
            <p:nvPr/>
          </p:nvGrpSpPr>
          <p:grpSpPr bwMode="auto">
            <a:xfrm rot="-9970459" flipH="1" flipV="1">
              <a:off x="2598" y="1026"/>
              <a:ext cx="957" cy="242"/>
              <a:chOff x="2532" y="1051"/>
              <a:chExt cx="893" cy="246"/>
            </a:xfrm>
          </p:grpSpPr>
          <p:grpSp>
            <p:nvGrpSpPr>
              <p:cNvPr id="7280" name="Group 83"/>
              <p:cNvGrpSpPr>
                <a:grpSpLocks/>
              </p:cNvGrpSpPr>
              <p:nvPr/>
            </p:nvGrpSpPr>
            <p:grpSpPr bwMode="auto">
              <a:xfrm>
                <a:off x="2532" y="1051"/>
                <a:ext cx="743" cy="185"/>
                <a:chOff x="1565" y="2568"/>
                <a:chExt cx="1118" cy="279"/>
              </a:xfrm>
            </p:grpSpPr>
            <p:sp>
              <p:nvSpPr>
                <p:cNvPr id="7286" name="AutoShape 8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87" name="AutoShape 8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88" name="AutoShape 8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89" name="AutoShape 8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281" name="Group 88"/>
              <p:cNvGrpSpPr>
                <a:grpSpLocks/>
              </p:cNvGrpSpPr>
              <p:nvPr/>
            </p:nvGrpSpPr>
            <p:grpSpPr bwMode="auto">
              <a:xfrm rot="1353540">
                <a:off x="2682" y="1111"/>
                <a:ext cx="743" cy="186"/>
                <a:chOff x="1565" y="2568"/>
                <a:chExt cx="1118" cy="279"/>
              </a:xfrm>
            </p:grpSpPr>
            <p:sp>
              <p:nvSpPr>
                <p:cNvPr id="7282" name="AutoShape 8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83" name="AutoShape 9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84" name="AutoShape 9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85" name="AutoShape 9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7269" name="Group 93"/>
            <p:cNvGrpSpPr>
              <a:grpSpLocks/>
            </p:cNvGrpSpPr>
            <p:nvPr/>
          </p:nvGrpSpPr>
          <p:grpSpPr bwMode="auto">
            <a:xfrm rot="-9970459" flipH="1" flipV="1">
              <a:off x="2688" y="1056"/>
              <a:ext cx="784" cy="198"/>
              <a:chOff x="2532" y="1051"/>
              <a:chExt cx="893" cy="246"/>
            </a:xfrm>
          </p:grpSpPr>
          <p:grpSp>
            <p:nvGrpSpPr>
              <p:cNvPr id="7270" name="Group 94"/>
              <p:cNvGrpSpPr>
                <a:grpSpLocks/>
              </p:cNvGrpSpPr>
              <p:nvPr/>
            </p:nvGrpSpPr>
            <p:grpSpPr bwMode="auto">
              <a:xfrm>
                <a:off x="2532" y="1051"/>
                <a:ext cx="743" cy="185"/>
                <a:chOff x="1565" y="2568"/>
                <a:chExt cx="1118" cy="279"/>
              </a:xfrm>
            </p:grpSpPr>
            <p:sp>
              <p:nvSpPr>
                <p:cNvPr id="7276" name="AutoShape 95"/>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77" name="AutoShape 96"/>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78" name="AutoShape 97"/>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79" name="AutoShape 98"/>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271" name="Group 99"/>
              <p:cNvGrpSpPr>
                <a:grpSpLocks/>
              </p:cNvGrpSpPr>
              <p:nvPr/>
            </p:nvGrpSpPr>
            <p:grpSpPr bwMode="auto">
              <a:xfrm rot="1353540">
                <a:off x="2682" y="1111"/>
                <a:ext cx="743" cy="186"/>
                <a:chOff x="1565" y="2568"/>
                <a:chExt cx="1118" cy="279"/>
              </a:xfrm>
            </p:grpSpPr>
            <p:sp>
              <p:nvSpPr>
                <p:cNvPr id="7272" name="AutoShape 100"/>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73" name="AutoShape 101"/>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74" name="AutoShape 102"/>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75" name="AutoShape 103"/>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nvGrpSpPr>
          <p:cNvPr id="7184" name="Group 104"/>
          <p:cNvGrpSpPr>
            <a:grpSpLocks/>
          </p:cNvGrpSpPr>
          <p:nvPr/>
        </p:nvGrpSpPr>
        <p:grpSpPr bwMode="auto">
          <a:xfrm rot="344040">
            <a:off x="7958138" y="3644900"/>
            <a:ext cx="1198562" cy="303213"/>
            <a:chOff x="2598" y="1026"/>
            <a:chExt cx="957" cy="242"/>
          </a:xfrm>
        </p:grpSpPr>
        <p:grpSp>
          <p:nvGrpSpPr>
            <p:cNvPr id="7246" name="Group 105"/>
            <p:cNvGrpSpPr>
              <a:grpSpLocks/>
            </p:cNvGrpSpPr>
            <p:nvPr/>
          </p:nvGrpSpPr>
          <p:grpSpPr bwMode="auto">
            <a:xfrm rot="-9970459" flipH="1" flipV="1">
              <a:off x="2598" y="1026"/>
              <a:ext cx="957" cy="242"/>
              <a:chOff x="2532" y="1051"/>
              <a:chExt cx="893" cy="246"/>
            </a:xfrm>
          </p:grpSpPr>
          <p:grpSp>
            <p:nvGrpSpPr>
              <p:cNvPr id="7258" name="Group 106"/>
              <p:cNvGrpSpPr>
                <a:grpSpLocks/>
              </p:cNvGrpSpPr>
              <p:nvPr/>
            </p:nvGrpSpPr>
            <p:grpSpPr bwMode="auto">
              <a:xfrm>
                <a:off x="2532" y="1051"/>
                <a:ext cx="743" cy="185"/>
                <a:chOff x="1565" y="2568"/>
                <a:chExt cx="1118" cy="279"/>
              </a:xfrm>
            </p:grpSpPr>
            <p:sp>
              <p:nvSpPr>
                <p:cNvPr id="7264" name="AutoShape 10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65" name="AutoShape 10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66" name="AutoShape 10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67" name="AutoShape 11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259" name="Group 111"/>
              <p:cNvGrpSpPr>
                <a:grpSpLocks/>
              </p:cNvGrpSpPr>
              <p:nvPr/>
            </p:nvGrpSpPr>
            <p:grpSpPr bwMode="auto">
              <a:xfrm rot="1353540">
                <a:off x="2682" y="1111"/>
                <a:ext cx="743" cy="186"/>
                <a:chOff x="1565" y="2568"/>
                <a:chExt cx="1118" cy="279"/>
              </a:xfrm>
            </p:grpSpPr>
            <p:sp>
              <p:nvSpPr>
                <p:cNvPr id="7260" name="AutoShape 11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61" name="AutoShape 11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62" name="AutoShape 11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63" name="AutoShape 11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7247" name="Group 116"/>
            <p:cNvGrpSpPr>
              <a:grpSpLocks/>
            </p:cNvGrpSpPr>
            <p:nvPr/>
          </p:nvGrpSpPr>
          <p:grpSpPr bwMode="auto">
            <a:xfrm rot="-9970459" flipH="1" flipV="1">
              <a:off x="2688" y="1056"/>
              <a:ext cx="784" cy="198"/>
              <a:chOff x="2532" y="1051"/>
              <a:chExt cx="893" cy="246"/>
            </a:xfrm>
          </p:grpSpPr>
          <p:grpSp>
            <p:nvGrpSpPr>
              <p:cNvPr id="7248" name="Group 117"/>
              <p:cNvGrpSpPr>
                <a:grpSpLocks/>
              </p:cNvGrpSpPr>
              <p:nvPr/>
            </p:nvGrpSpPr>
            <p:grpSpPr bwMode="auto">
              <a:xfrm>
                <a:off x="2532" y="1051"/>
                <a:ext cx="743" cy="185"/>
                <a:chOff x="1565" y="2568"/>
                <a:chExt cx="1118" cy="279"/>
              </a:xfrm>
            </p:grpSpPr>
            <p:sp>
              <p:nvSpPr>
                <p:cNvPr id="7254" name="AutoShape 118"/>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55" name="AutoShape 119"/>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56" name="AutoShape 120"/>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57" name="AutoShape 121"/>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249" name="Group 122"/>
              <p:cNvGrpSpPr>
                <a:grpSpLocks/>
              </p:cNvGrpSpPr>
              <p:nvPr/>
            </p:nvGrpSpPr>
            <p:grpSpPr bwMode="auto">
              <a:xfrm rot="1353540">
                <a:off x="2682" y="1111"/>
                <a:ext cx="743" cy="186"/>
                <a:chOff x="1565" y="2568"/>
                <a:chExt cx="1118" cy="279"/>
              </a:xfrm>
            </p:grpSpPr>
            <p:sp>
              <p:nvSpPr>
                <p:cNvPr id="7250" name="AutoShape 123"/>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51" name="AutoShape 124"/>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52" name="AutoShape 125"/>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53" name="AutoShape 126"/>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nvGrpSpPr>
          <p:cNvPr id="7185" name="Group 127"/>
          <p:cNvGrpSpPr>
            <a:grpSpLocks/>
          </p:cNvGrpSpPr>
          <p:nvPr/>
        </p:nvGrpSpPr>
        <p:grpSpPr bwMode="auto">
          <a:xfrm rot="-232145">
            <a:off x="5551488" y="3617913"/>
            <a:ext cx="1235075" cy="331787"/>
            <a:chOff x="1824" y="2448"/>
            <a:chExt cx="987" cy="266"/>
          </a:xfrm>
        </p:grpSpPr>
        <p:grpSp>
          <p:nvGrpSpPr>
            <p:cNvPr id="7200" name="Group 128"/>
            <p:cNvGrpSpPr>
              <a:grpSpLocks/>
            </p:cNvGrpSpPr>
            <p:nvPr/>
          </p:nvGrpSpPr>
          <p:grpSpPr bwMode="auto">
            <a:xfrm rot="513316">
              <a:off x="1824" y="2448"/>
              <a:ext cx="957" cy="242"/>
              <a:chOff x="2598" y="1026"/>
              <a:chExt cx="957" cy="242"/>
            </a:xfrm>
          </p:grpSpPr>
          <p:grpSp>
            <p:nvGrpSpPr>
              <p:cNvPr id="7224" name="Group 129"/>
              <p:cNvGrpSpPr>
                <a:grpSpLocks/>
              </p:cNvGrpSpPr>
              <p:nvPr/>
            </p:nvGrpSpPr>
            <p:grpSpPr bwMode="auto">
              <a:xfrm rot="-9970459" flipH="1" flipV="1">
                <a:off x="2598" y="1026"/>
                <a:ext cx="957" cy="242"/>
                <a:chOff x="2532" y="1051"/>
                <a:chExt cx="893" cy="246"/>
              </a:xfrm>
            </p:grpSpPr>
            <p:grpSp>
              <p:nvGrpSpPr>
                <p:cNvPr id="7236" name="Group 130"/>
                <p:cNvGrpSpPr>
                  <a:grpSpLocks/>
                </p:cNvGrpSpPr>
                <p:nvPr/>
              </p:nvGrpSpPr>
              <p:grpSpPr bwMode="auto">
                <a:xfrm>
                  <a:off x="2532" y="1051"/>
                  <a:ext cx="743" cy="185"/>
                  <a:chOff x="1565" y="2568"/>
                  <a:chExt cx="1118" cy="279"/>
                </a:xfrm>
              </p:grpSpPr>
              <p:sp>
                <p:nvSpPr>
                  <p:cNvPr id="7242" name="AutoShape 13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43" name="AutoShape 13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44" name="AutoShape 13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45" name="AutoShape 13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237" name="Group 135"/>
                <p:cNvGrpSpPr>
                  <a:grpSpLocks/>
                </p:cNvGrpSpPr>
                <p:nvPr/>
              </p:nvGrpSpPr>
              <p:grpSpPr bwMode="auto">
                <a:xfrm rot="1353540">
                  <a:off x="2682" y="1111"/>
                  <a:ext cx="743" cy="186"/>
                  <a:chOff x="1565" y="2568"/>
                  <a:chExt cx="1118" cy="279"/>
                </a:xfrm>
              </p:grpSpPr>
              <p:sp>
                <p:nvSpPr>
                  <p:cNvPr id="7238" name="AutoShape 13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39" name="AutoShape 13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40" name="AutoShape 13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41" name="AutoShape 13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7225" name="Group 140"/>
              <p:cNvGrpSpPr>
                <a:grpSpLocks/>
              </p:cNvGrpSpPr>
              <p:nvPr/>
            </p:nvGrpSpPr>
            <p:grpSpPr bwMode="auto">
              <a:xfrm rot="-9970459" flipH="1" flipV="1">
                <a:off x="2688" y="1056"/>
                <a:ext cx="784" cy="198"/>
                <a:chOff x="2532" y="1051"/>
                <a:chExt cx="893" cy="246"/>
              </a:xfrm>
            </p:grpSpPr>
            <p:grpSp>
              <p:nvGrpSpPr>
                <p:cNvPr id="7226" name="Group 141"/>
                <p:cNvGrpSpPr>
                  <a:grpSpLocks/>
                </p:cNvGrpSpPr>
                <p:nvPr/>
              </p:nvGrpSpPr>
              <p:grpSpPr bwMode="auto">
                <a:xfrm>
                  <a:off x="2532" y="1051"/>
                  <a:ext cx="743" cy="185"/>
                  <a:chOff x="1565" y="2568"/>
                  <a:chExt cx="1118" cy="279"/>
                </a:xfrm>
              </p:grpSpPr>
              <p:sp>
                <p:nvSpPr>
                  <p:cNvPr id="7232" name="AutoShape 14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33" name="AutoShape 14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34" name="AutoShape 14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35" name="AutoShape 14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227" name="Group 146"/>
                <p:cNvGrpSpPr>
                  <a:grpSpLocks/>
                </p:cNvGrpSpPr>
                <p:nvPr/>
              </p:nvGrpSpPr>
              <p:grpSpPr bwMode="auto">
                <a:xfrm rot="1353540">
                  <a:off x="2682" y="1111"/>
                  <a:ext cx="743" cy="186"/>
                  <a:chOff x="1565" y="2568"/>
                  <a:chExt cx="1118" cy="279"/>
                </a:xfrm>
              </p:grpSpPr>
              <p:sp>
                <p:nvSpPr>
                  <p:cNvPr id="7228" name="AutoShape 14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29" name="AutoShape 14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30" name="AutoShape 14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31" name="AutoShape 15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nvGrpSpPr>
            <p:cNvPr id="7201" name="Group 151"/>
            <p:cNvGrpSpPr>
              <a:grpSpLocks/>
            </p:cNvGrpSpPr>
            <p:nvPr/>
          </p:nvGrpSpPr>
          <p:grpSpPr bwMode="auto">
            <a:xfrm rot="513316">
              <a:off x="1854" y="2472"/>
              <a:ext cx="957" cy="242"/>
              <a:chOff x="2598" y="1026"/>
              <a:chExt cx="957" cy="242"/>
            </a:xfrm>
          </p:grpSpPr>
          <p:grpSp>
            <p:nvGrpSpPr>
              <p:cNvPr id="7202" name="Group 152"/>
              <p:cNvGrpSpPr>
                <a:grpSpLocks/>
              </p:cNvGrpSpPr>
              <p:nvPr/>
            </p:nvGrpSpPr>
            <p:grpSpPr bwMode="auto">
              <a:xfrm rot="-9970459" flipH="1" flipV="1">
                <a:off x="2598" y="1026"/>
                <a:ext cx="957" cy="242"/>
                <a:chOff x="2532" y="1051"/>
                <a:chExt cx="893" cy="246"/>
              </a:xfrm>
            </p:grpSpPr>
            <p:grpSp>
              <p:nvGrpSpPr>
                <p:cNvPr id="7214" name="Group 153"/>
                <p:cNvGrpSpPr>
                  <a:grpSpLocks/>
                </p:cNvGrpSpPr>
                <p:nvPr/>
              </p:nvGrpSpPr>
              <p:grpSpPr bwMode="auto">
                <a:xfrm>
                  <a:off x="2532" y="1051"/>
                  <a:ext cx="743" cy="185"/>
                  <a:chOff x="1565" y="2568"/>
                  <a:chExt cx="1118" cy="279"/>
                </a:xfrm>
              </p:grpSpPr>
              <p:sp>
                <p:nvSpPr>
                  <p:cNvPr id="7220" name="AutoShape 154"/>
                  <p:cNvSpPr>
                    <a:spLocks noChangeArrowheads="1"/>
                  </p:cNvSpPr>
                  <p:nvPr/>
                </p:nvSpPr>
                <p:spPr bwMode="gray">
                  <a:xfrm rot="5263130">
                    <a:off x="1859" y="227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21" name="AutoShape 155"/>
                  <p:cNvSpPr>
                    <a:spLocks noChangeArrowheads="1"/>
                  </p:cNvSpPr>
                  <p:nvPr/>
                </p:nvSpPr>
                <p:spPr bwMode="gray">
                  <a:xfrm rot="6078281">
                    <a:off x="1995" y="227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22" name="AutoShape 156"/>
                  <p:cNvSpPr>
                    <a:spLocks noChangeArrowheads="1"/>
                  </p:cNvSpPr>
                  <p:nvPr/>
                </p:nvSpPr>
                <p:spPr bwMode="gray">
                  <a:xfrm rot="6373927">
                    <a:off x="2071" y="2296"/>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23" name="AutoShape 157"/>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215" name="Group 158"/>
                <p:cNvGrpSpPr>
                  <a:grpSpLocks/>
                </p:cNvGrpSpPr>
                <p:nvPr/>
              </p:nvGrpSpPr>
              <p:grpSpPr bwMode="auto">
                <a:xfrm rot="1353540">
                  <a:off x="2682" y="1111"/>
                  <a:ext cx="743" cy="186"/>
                  <a:chOff x="1565" y="2568"/>
                  <a:chExt cx="1118" cy="279"/>
                </a:xfrm>
              </p:grpSpPr>
              <p:sp>
                <p:nvSpPr>
                  <p:cNvPr id="7216" name="AutoShape 159"/>
                  <p:cNvSpPr>
                    <a:spLocks noChangeArrowheads="1"/>
                  </p:cNvSpPr>
                  <p:nvPr/>
                </p:nvSpPr>
                <p:spPr bwMode="gray">
                  <a:xfrm rot="5263130">
                    <a:off x="1859" y="227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17" name="AutoShape 160"/>
                  <p:cNvSpPr>
                    <a:spLocks noChangeArrowheads="1"/>
                  </p:cNvSpPr>
                  <p:nvPr/>
                </p:nvSpPr>
                <p:spPr bwMode="gray">
                  <a:xfrm rot="6078281">
                    <a:off x="1995" y="227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18" name="AutoShape 161"/>
                  <p:cNvSpPr>
                    <a:spLocks noChangeArrowheads="1"/>
                  </p:cNvSpPr>
                  <p:nvPr/>
                </p:nvSpPr>
                <p:spPr bwMode="gray">
                  <a:xfrm rot="6373927">
                    <a:off x="2071" y="2296"/>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19" name="AutoShape 162"/>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7203" name="Group 163"/>
              <p:cNvGrpSpPr>
                <a:grpSpLocks/>
              </p:cNvGrpSpPr>
              <p:nvPr/>
            </p:nvGrpSpPr>
            <p:grpSpPr bwMode="auto">
              <a:xfrm rot="-9970459" flipH="1" flipV="1">
                <a:off x="2688" y="1056"/>
                <a:ext cx="784" cy="198"/>
                <a:chOff x="2532" y="1051"/>
                <a:chExt cx="893" cy="246"/>
              </a:xfrm>
            </p:grpSpPr>
            <p:grpSp>
              <p:nvGrpSpPr>
                <p:cNvPr id="7204" name="Group 164"/>
                <p:cNvGrpSpPr>
                  <a:grpSpLocks/>
                </p:cNvGrpSpPr>
                <p:nvPr/>
              </p:nvGrpSpPr>
              <p:grpSpPr bwMode="auto">
                <a:xfrm>
                  <a:off x="2532" y="1051"/>
                  <a:ext cx="743" cy="185"/>
                  <a:chOff x="1565" y="2568"/>
                  <a:chExt cx="1118" cy="279"/>
                </a:xfrm>
              </p:grpSpPr>
              <p:sp>
                <p:nvSpPr>
                  <p:cNvPr id="7210" name="AutoShape 165"/>
                  <p:cNvSpPr>
                    <a:spLocks noChangeArrowheads="1"/>
                  </p:cNvSpPr>
                  <p:nvPr/>
                </p:nvSpPr>
                <p:spPr bwMode="gray">
                  <a:xfrm rot="5263130">
                    <a:off x="1859" y="227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11" name="AutoShape 166"/>
                  <p:cNvSpPr>
                    <a:spLocks noChangeArrowheads="1"/>
                  </p:cNvSpPr>
                  <p:nvPr/>
                </p:nvSpPr>
                <p:spPr bwMode="gray">
                  <a:xfrm rot="6078281">
                    <a:off x="1995" y="227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12" name="AutoShape 167"/>
                  <p:cNvSpPr>
                    <a:spLocks noChangeArrowheads="1"/>
                  </p:cNvSpPr>
                  <p:nvPr/>
                </p:nvSpPr>
                <p:spPr bwMode="gray">
                  <a:xfrm rot="6373927">
                    <a:off x="2071" y="2296"/>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13" name="AutoShape 168"/>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205" name="Group 169"/>
                <p:cNvGrpSpPr>
                  <a:grpSpLocks/>
                </p:cNvGrpSpPr>
                <p:nvPr/>
              </p:nvGrpSpPr>
              <p:grpSpPr bwMode="auto">
                <a:xfrm rot="1353540">
                  <a:off x="2682" y="1111"/>
                  <a:ext cx="743" cy="186"/>
                  <a:chOff x="1565" y="2568"/>
                  <a:chExt cx="1118" cy="279"/>
                </a:xfrm>
              </p:grpSpPr>
              <p:sp>
                <p:nvSpPr>
                  <p:cNvPr id="7206" name="AutoShape 170"/>
                  <p:cNvSpPr>
                    <a:spLocks noChangeArrowheads="1"/>
                  </p:cNvSpPr>
                  <p:nvPr/>
                </p:nvSpPr>
                <p:spPr bwMode="gray">
                  <a:xfrm rot="5263130">
                    <a:off x="1859" y="227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07" name="AutoShape 171"/>
                  <p:cNvSpPr>
                    <a:spLocks noChangeArrowheads="1"/>
                  </p:cNvSpPr>
                  <p:nvPr/>
                </p:nvSpPr>
                <p:spPr bwMode="gray">
                  <a:xfrm rot="6078281">
                    <a:off x="1995" y="2274"/>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08" name="AutoShape 172"/>
                  <p:cNvSpPr>
                    <a:spLocks noChangeArrowheads="1"/>
                  </p:cNvSpPr>
                  <p:nvPr/>
                </p:nvSpPr>
                <p:spPr bwMode="gray">
                  <a:xfrm rot="6373927">
                    <a:off x="2071" y="2296"/>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209" name="AutoShape 173"/>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sp>
        <p:nvSpPr>
          <p:cNvPr id="7186" name="Rectangle 174"/>
          <p:cNvSpPr>
            <a:spLocks noChangeArrowheads="1"/>
          </p:cNvSpPr>
          <p:nvPr/>
        </p:nvSpPr>
        <p:spPr bwMode="ltGray">
          <a:xfrm>
            <a:off x="152401" y="1495961"/>
            <a:ext cx="898342" cy="1319387"/>
          </a:xfrm>
          <a:prstGeom prst="rect">
            <a:avLst/>
          </a:prstGeom>
          <a:solidFill>
            <a:schemeClr val="accent2"/>
          </a:solidFill>
          <a:ln>
            <a:noFill/>
          </a:ln>
          <a:extLst>
            <a:ext uri="{91240B29-F687-4F45-9708-019B960494DF}">
              <a14:hiddenLine xmlns:a14="http://schemas.microsoft.com/office/drawing/2010/main" w="12700" algn="ctr">
                <a:solidFill>
                  <a:srgbClr val="000000"/>
                </a:solidFill>
                <a:prstDash val="dash"/>
                <a:miter lim="800000"/>
                <a:headEnd/>
                <a:tailEnd/>
              </a14:hiddenLine>
            </a:ext>
          </a:extLst>
        </p:spPr>
        <p:txBody>
          <a:bodyPr wrap="none" anchor="ctr"/>
          <a:lstStyle/>
          <a:p>
            <a:endParaRPr lang="en-US"/>
          </a:p>
        </p:txBody>
      </p:sp>
      <p:sp>
        <p:nvSpPr>
          <p:cNvPr id="7187" name="Rectangle 175"/>
          <p:cNvSpPr>
            <a:spLocks noChangeArrowheads="1"/>
          </p:cNvSpPr>
          <p:nvPr/>
        </p:nvSpPr>
        <p:spPr bwMode="gray">
          <a:xfrm>
            <a:off x="152400" y="2986479"/>
            <a:ext cx="898342" cy="2042721"/>
          </a:xfrm>
          <a:prstGeom prst="rect">
            <a:avLst/>
          </a:prstGeom>
          <a:solidFill>
            <a:schemeClr val="hlink"/>
          </a:solidFill>
          <a:ln>
            <a:noFill/>
          </a:ln>
          <a:extLst>
            <a:ext uri="{91240B29-F687-4F45-9708-019B960494DF}">
              <a14:hiddenLine xmlns:a14="http://schemas.microsoft.com/office/drawing/2010/main" w="12700" algn="ctr">
                <a:solidFill>
                  <a:srgbClr val="000000"/>
                </a:solidFill>
                <a:prstDash val="dash"/>
                <a:miter lim="800000"/>
                <a:headEnd/>
                <a:tailEnd/>
              </a14:hiddenLine>
            </a:ext>
          </a:extLst>
        </p:spPr>
        <p:txBody>
          <a:bodyPr wrap="none" anchor="ctr"/>
          <a:lstStyle/>
          <a:p>
            <a:endParaRPr lang="en-US"/>
          </a:p>
        </p:txBody>
      </p:sp>
      <p:sp>
        <p:nvSpPr>
          <p:cNvPr id="7188" name="Rectangle 176"/>
          <p:cNvSpPr>
            <a:spLocks noChangeArrowheads="1"/>
          </p:cNvSpPr>
          <p:nvPr/>
        </p:nvSpPr>
        <p:spPr bwMode="gray">
          <a:xfrm>
            <a:off x="142877" y="5181600"/>
            <a:ext cx="974724" cy="1400383"/>
          </a:xfrm>
          <a:prstGeom prst="rect">
            <a:avLst/>
          </a:prstGeom>
          <a:solidFill>
            <a:schemeClr val="folHlink"/>
          </a:solidFill>
          <a:ln>
            <a:noFill/>
          </a:ln>
          <a:extLst>
            <a:ext uri="{91240B29-F687-4F45-9708-019B960494DF}">
              <a14:hiddenLine xmlns:a14="http://schemas.microsoft.com/office/drawing/2010/main" w="12700" algn="ctr">
                <a:solidFill>
                  <a:srgbClr val="000000"/>
                </a:solidFill>
                <a:prstDash val="dash"/>
                <a:miter lim="800000"/>
                <a:headEnd/>
                <a:tailEnd/>
              </a14:hiddenLine>
            </a:ext>
          </a:extLst>
        </p:spPr>
        <p:txBody>
          <a:bodyPr wrap="none" anchor="ctr"/>
          <a:lstStyle/>
          <a:p>
            <a:endParaRPr lang="en-US"/>
          </a:p>
        </p:txBody>
      </p:sp>
      <p:sp>
        <p:nvSpPr>
          <p:cNvPr id="7189" name="Rectangle 177"/>
          <p:cNvSpPr>
            <a:spLocks noChangeArrowheads="1"/>
          </p:cNvSpPr>
          <p:nvPr/>
        </p:nvSpPr>
        <p:spPr bwMode="white">
          <a:xfrm>
            <a:off x="152400" y="2010251"/>
            <a:ext cx="8983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2000" b="1" dirty="0" smtClean="0">
                <a:solidFill>
                  <a:srgbClr val="FFFFFF"/>
                </a:solidFill>
              </a:rPr>
              <a:t>A</a:t>
            </a:r>
            <a:endParaRPr lang="en-US" sz="2000" b="1" dirty="0">
              <a:solidFill>
                <a:srgbClr val="FFFFFF"/>
              </a:solidFill>
            </a:endParaRPr>
          </a:p>
        </p:txBody>
      </p:sp>
      <p:sp>
        <p:nvSpPr>
          <p:cNvPr id="7190" name="Rectangle 178"/>
          <p:cNvSpPr>
            <a:spLocks noChangeArrowheads="1"/>
          </p:cNvSpPr>
          <p:nvPr/>
        </p:nvSpPr>
        <p:spPr bwMode="white">
          <a:xfrm>
            <a:off x="381000" y="3714690"/>
            <a:ext cx="3706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000" b="1" dirty="0" smtClean="0">
                <a:solidFill>
                  <a:srgbClr val="FFFFFF"/>
                </a:solidFill>
              </a:rPr>
              <a:t>B</a:t>
            </a:r>
            <a:endParaRPr lang="en-US" sz="2000" b="1" dirty="0">
              <a:solidFill>
                <a:srgbClr val="FFFFFF"/>
              </a:solidFill>
            </a:endParaRPr>
          </a:p>
        </p:txBody>
      </p:sp>
      <p:sp>
        <p:nvSpPr>
          <p:cNvPr id="7191" name="Rectangle 179"/>
          <p:cNvSpPr>
            <a:spLocks noChangeArrowheads="1"/>
          </p:cNvSpPr>
          <p:nvPr/>
        </p:nvSpPr>
        <p:spPr bwMode="white">
          <a:xfrm>
            <a:off x="133016" y="5410200"/>
            <a:ext cx="9177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2200" b="1" dirty="0" err="1" smtClean="0">
                <a:solidFill>
                  <a:srgbClr val="002060"/>
                </a:solidFill>
              </a:rPr>
              <a:t>Như</a:t>
            </a:r>
            <a:r>
              <a:rPr lang="en-US" sz="2200" b="1" dirty="0" smtClean="0">
                <a:solidFill>
                  <a:srgbClr val="002060"/>
                </a:solidFill>
              </a:rPr>
              <a:t> </a:t>
            </a:r>
            <a:r>
              <a:rPr lang="en-US" sz="2200" b="1" dirty="0" err="1" smtClean="0">
                <a:solidFill>
                  <a:srgbClr val="002060"/>
                </a:solidFill>
              </a:rPr>
              <a:t>vậy</a:t>
            </a:r>
            <a:endParaRPr lang="en-US" sz="2200" b="1" dirty="0">
              <a:solidFill>
                <a:srgbClr val="002060"/>
              </a:solidFill>
            </a:endParaRPr>
          </a:p>
        </p:txBody>
      </p:sp>
      <p:sp>
        <p:nvSpPr>
          <p:cNvPr id="7192" name="Rectangle 180"/>
          <p:cNvSpPr>
            <a:spLocks noChangeArrowheads="1"/>
          </p:cNvSpPr>
          <p:nvPr/>
        </p:nvSpPr>
        <p:spPr bwMode="auto">
          <a:xfrm>
            <a:off x="1066800" y="1495961"/>
            <a:ext cx="368501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buFont typeface="Wingdings" pitchFamily="2" charset="2"/>
              <a:buChar char="§"/>
            </a:pPr>
            <a:r>
              <a:rPr lang="en-US" sz="2000" b="1" dirty="0" smtClean="0"/>
              <a:t> </a:t>
            </a:r>
            <a:r>
              <a:rPr lang="en-US" sz="2000" b="1" dirty="0" err="1" smtClean="0">
                <a:solidFill>
                  <a:srgbClr val="800080"/>
                </a:solidFill>
              </a:rPr>
              <a:t>là</a:t>
            </a:r>
            <a:r>
              <a:rPr lang="en-US" sz="2000" b="1" dirty="0" smtClean="0">
                <a:solidFill>
                  <a:srgbClr val="800080"/>
                </a:solidFill>
              </a:rPr>
              <a:t> </a:t>
            </a:r>
            <a:r>
              <a:rPr lang="en-US" sz="2000" b="1" i="1" u="sng" dirty="0" err="1">
                <a:solidFill>
                  <a:srgbClr val="800080"/>
                </a:solidFill>
              </a:rPr>
              <a:t>yêu</a:t>
            </a:r>
            <a:r>
              <a:rPr lang="en-US" sz="2000" b="1" i="1" u="sng" dirty="0">
                <a:solidFill>
                  <a:srgbClr val="800080"/>
                </a:solidFill>
              </a:rPr>
              <a:t> </a:t>
            </a:r>
            <a:r>
              <a:rPr lang="en-US" sz="2000" b="1" i="1" u="sng" dirty="0" err="1">
                <a:solidFill>
                  <a:srgbClr val="800080"/>
                </a:solidFill>
              </a:rPr>
              <a:t>cầu</a:t>
            </a:r>
            <a:r>
              <a:rPr lang="en-US" sz="2000" b="1" i="1" u="sng" dirty="0">
                <a:solidFill>
                  <a:srgbClr val="800080"/>
                </a:solidFill>
              </a:rPr>
              <a:t> </a:t>
            </a:r>
            <a:r>
              <a:rPr lang="en-US" sz="2000" b="1" i="1" u="sng" dirty="0" err="1">
                <a:solidFill>
                  <a:srgbClr val="800080"/>
                </a:solidFill>
              </a:rPr>
              <a:t>khách</a:t>
            </a:r>
            <a:r>
              <a:rPr lang="en-US" sz="2000" b="1" i="1" u="sng" dirty="0">
                <a:solidFill>
                  <a:srgbClr val="800080"/>
                </a:solidFill>
              </a:rPr>
              <a:t> </a:t>
            </a:r>
            <a:r>
              <a:rPr lang="en-US" sz="2000" b="1" i="1" u="sng" dirty="0" err="1">
                <a:solidFill>
                  <a:srgbClr val="800080"/>
                </a:solidFill>
              </a:rPr>
              <a:t>quan</a:t>
            </a:r>
            <a:r>
              <a:rPr lang="en-US" sz="2000" b="1" i="1" u="sng" dirty="0">
                <a:solidFill>
                  <a:srgbClr val="800080"/>
                </a:solidFill>
              </a:rPr>
              <a:t> </a:t>
            </a:r>
            <a:r>
              <a:rPr lang="en-US" sz="2000" b="1" dirty="0" err="1">
                <a:solidFill>
                  <a:srgbClr val="800080"/>
                </a:solidFill>
              </a:rPr>
              <a:t>của</a:t>
            </a:r>
            <a:r>
              <a:rPr lang="en-US" sz="2000" b="1" dirty="0">
                <a:solidFill>
                  <a:srgbClr val="800080"/>
                </a:solidFill>
              </a:rPr>
              <a:t> </a:t>
            </a:r>
            <a:r>
              <a:rPr lang="en-US" sz="2000" b="1" dirty="0" err="1">
                <a:solidFill>
                  <a:srgbClr val="800080"/>
                </a:solidFill>
              </a:rPr>
              <a:t>sự</a:t>
            </a:r>
            <a:r>
              <a:rPr lang="en-US" sz="2000" b="1" dirty="0">
                <a:solidFill>
                  <a:srgbClr val="800080"/>
                </a:solidFill>
              </a:rPr>
              <a:t> </a:t>
            </a:r>
            <a:r>
              <a:rPr lang="en-US" sz="2000" b="1" dirty="0" err="1">
                <a:solidFill>
                  <a:srgbClr val="800080"/>
                </a:solidFill>
              </a:rPr>
              <a:t>nghiệp</a:t>
            </a:r>
            <a:r>
              <a:rPr lang="en-US" sz="2000" b="1" dirty="0">
                <a:solidFill>
                  <a:srgbClr val="800080"/>
                </a:solidFill>
              </a:rPr>
              <a:t> </a:t>
            </a:r>
            <a:r>
              <a:rPr lang="en-US" sz="2000" b="1" dirty="0" err="1">
                <a:solidFill>
                  <a:srgbClr val="800080"/>
                </a:solidFill>
              </a:rPr>
              <a:t>cách</a:t>
            </a:r>
            <a:r>
              <a:rPr lang="en-US" sz="2000" b="1" dirty="0">
                <a:solidFill>
                  <a:srgbClr val="800080"/>
                </a:solidFill>
              </a:rPr>
              <a:t> </a:t>
            </a:r>
            <a:r>
              <a:rPr lang="en-US" sz="2000" b="1" dirty="0" err="1">
                <a:solidFill>
                  <a:srgbClr val="800080"/>
                </a:solidFill>
              </a:rPr>
              <a:t>mạng</a:t>
            </a:r>
            <a:r>
              <a:rPr lang="en-US" sz="2000" b="1" dirty="0">
                <a:solidFill>
                  <a:srgbClr val="800080"/>
                </a:solidFill>
              </a:rPr>
              <a:t>, </a:t>
            </a:r>
            <a:r>
              <a:rPr lang="en-US" sz="2000" b="1" dirty="0" err="1">
                <a:solidFill>
                  <a:srgbClr val="800080"/>
                </a:solidFill>
              </a:rPr>
              <a:t>vừa</a:t>
            </a:r>
            <a:r>
              <a:rPr lang="en-US" sz="2000" b="1" dirty="0">
                <a:solidFill>
                  <a:srgbClr val="800080"/>
                </a:solidFill>
              </a:rPr>
              <a:t> </a:t>
            </a:r>
            <a:r>
              <a:rPr lang="en-US" sz="2000" b="1" dirty="0" err="1">
                <a:solidFill>
                  <a:srgbClr val="800080"/>
                </a:solidFill>
              </a:rPr>
              <a:t>cấp</a:t>
            </a:r>
            <a:r>
              <a:rPr lang="en-US" sz="2000" b="1" dirty="0">
                <a:solidFill>
                  <a:srgbClr val="800080"/>
                </a:solidFill>
              </a:rPr>
              <a:t> </a:t>
            </a:r>
            <a:r>
              <a:rPr lang="en-US" sz="2000" b="1" dirty="0" err="1">
                <a:solidFill>
                  <a:srgbClr val="800080"/>
                </a:solidFill>
              </a:rPr>
              <a:t>bách</a:t>
            </a:r>
            <a:r>
              <a:rPr lang="en-US" sz="2000" b="1" dirty="0">
                <a:solidFill>
                  <a:srgbClr val="800080"/>
                </a:solidFill>
              </a:rPr>
              <a:t>, </a:t>
            </a:r>
            <a:r>
              <a:rPr lang="en-US" sz="2000" b="1" dirty="0" err="1">
                <a:solidFill>
                  <a:srgbClr val="800080"/>
                </a:solidFill>
              </a:rPr>
              <a:t>vừa</a:t>
            </a:r>
            <a:r>
              <a:rPr lang="en-US" sz="2000" b="1" dirty="0">
                <a:solidFill>
                  <a:srgbClr val="800080"/>
                </a:solidFill>
              </a:rPr>
              <a:t> </a:t>
            </a:r>
            <a:r>
              <a:rPr lang="en-US" sz="2000" b="1" dirty="0" err="1">
                <a:solidFill>
                  <a:srgbClr val="800080"/>
                </a:solidFill>
              </a:rPr>
              <a:t>lâu</a:t>
            </a:r>
            <a:r>
              <a:rPr lang="en-US" sz="2000" b="1" dirty="0">
                <a:solidFill>
                  <a:srgbClr val="800080"/>
                </a:solidFill>
              </a:rPr>
              <a:t> </a:t>
            </a:r>
            <a:r>
              <a:rPr lang="en-US" sz="2000" b="1" dirty="0" err="1">
                <a:solidFill>
                  <a:srgbClr val="800080"/>
                </a:solidFill>
              </a:rPr>
              <a:t>dài</a:t>
            </a:r>
            <a:r>
              <a:rPr lang="en-US" sz="2000" b="1" dirty="0">
                <a:solidFill>
                  <a:srgbClr val="800080"/>
                </a:solidFill>
              </a:rPr>
              <a:t>, </a:t>
            </a:r>
            <a:r>
              <a:rPr lang="en-US" sz="2000" b="1" dirty="0" err="1">
                <a:solidFill>
                  <a:srgbClr val="800080"/>
                </a:solidFill>
              </a:rPr>
              <a:t>có</a:t>
            </a:r>
            <a:r>
              <a:rPr lang="en-US" sz="2000" b="1" dirty="0">
                <a:solidFill>
                  <a:srgbClr val="800080"/>
                </a:solidFill>
              </a:rPr>
              <a:t> ý </a:t>
            </a:r>
            <a:r>
              <a:rPr lang="en-US" sz="2000" b="1" dirty="0" err="1">
                <a:solidFill>
                  <a:srgbClr val="800080"/>
                </a:solidFill>
              </a:rPr>
              <a:t>nghĩa</a:t>
            </a:r>
            <a:r>
              <a:rPr lang="en-US" sz="2000" b="1" dirty="0">
                <a:solidFill>
                  <a:srgbClr val="800080"/>
                </a:solidFill>
              </a:rPr>
              <a:t> </a:t>
            </a:r>
            <a:r>
              <a:rPr lang="en-US" sz="2000" b="1" dirty="0" err="1">
                <a:solidFill>
                  <a:srgbClr val="800080"/>
                </a:solidFill>
              </a:rPr>
              <a:t>chiến</a:t>
            </a:r>
            <a:r>
              <a:rPr lang="en-US" sz="2000" b="1" dirty="0">
                <a:solidFill>
                  <a:srgbClr val="800080"/>
                </a:solidFill>
              </a:rPr>
              <a:t> </a:t>
            </a:r>
            <a:r>
              <a:rPr lang="en-US" sz="2000" b="1" dirty="0" err="1">
                <a:solidFill>
                  <a:srgbClr val="800080"/>
                </a:solidFill>
              </a:rPr>
              <a:t>lược</a:t>
            </a:r>
            <a:endParaRPr lang="en-US" sz="2000" b="1" dirty="0">
              <a:solidFill>
                <a:srgbClr val="800080"/>
              </a:solidFill>
            </a:endParaRPr>
          </a:p>
        </p:txBody>
      </p:sp>
      <p:sp>
        <p:nvSpPr>
          <p:cNvPr id="7193" name="Rectangle 181"/>
          <p:cNvSpPr>
            <a:spLocks noChangeArrowheads="1"/>
          </p:cNvSpPr>
          <p:nvPr/>
        </p:nvSpPr>
        <p:spPr bwMode="auto">
          <a:xfrm>
            <a:off x="1050742" y="2895600"/>
            <a:ext cx="3826058" cy="229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ts val="200"/>
              </a:spcBef>
              <a:spcAft>
                <a:spcPts val="200"/>
              </a:spcAft>
              <a:buFont typeface="Wingdings" pitchFamily="2" charset="2"/>
              <a:buChar char="§"/>
            </a:pPr>
            <a:r>
              <a:rPr lang="en-US" sz="2000" b="1" dirty="0" smtClean="0"/>
              <a:t> </a:t>
            </a:r>
            <a:r>
              <a:rPr lang="en-US" sz="2000" b="1" dirty="0" err="1" smtClean="0">
                <a:solidFill>
                  <a:srgbClr val="0000CC"/>
                </a:solidFill>
              </a:rPr>
              <a:t>là</a:t>
            </a:r>
            <a:r>
              <a:rPr lang="en-US" sz="2000" b="1" dirty="0" smtClean="0">
                <a:solidFill>
                  <a:srgbClr val="0000CC"/>
                </a:solidFill>
              </a:rPr>
              <a:t> </a:t>
            </a:r>
            <a:r>
              <a:rPr lang="en-US" sz="2000" b="1" u="sng" dirty="0" err="1" smtClean="0">
                <a:solidFill>
                  <a:srgbClr val="0000CC"/>
                </a:solidFill>
              </a:rPr>
              <a:t>nhiệm</a:t>
            </a:r>
            <a:r>
              <a:rPr lang="en-US" sz="2000" b="1" u="sng" dirty="0" smtClean="0">
                <a:solidFill>
                  <a:srgbClr val="0000CC"/>
                </a:solidFill>
              </a:rPr>
              <a:t> </a:t>
            </a:r>
            <a:r>
              <a:rPr lang="en-US" sz="2000" b="1" u="sng" dirty="0" err="1" smtClean="0">
                <a:solidFill>
                  <a:srgbClr val="0000CC"/>
                </a:solidFill>
              </a:rPr>
              <a:t>vụ</a:t>
            </a:r>
            <a:r>
              <a:rPr lang="en-US" sz="2000" b="1" u="sng" dirty="0" smtClean="0">
                <a:solidFill>
                  <a:srgbClr val="0000CC"/>
                </a:solidFill>
              </a:rPr>
              <a:t> </a:t>
            </a:r>
            <a:r>
              <a:rPr lang="en-US" sz="2000" b="1" u="sng" dirty="0" err="1" smtClean="0">
                <a:solidFill>
                  <a:srgbClr val="0000CC"/>
                </a:solidFill>
              </a:rPr>
              <a:t>trọng</a:t>
            </a:r>
            <a:r>
              <a:rPr lang="en-US" sz="2000" b="1" u="sng" dirty="0" smtClean="0">
                <a:solidFill>
                  <a:srgbClr val="0000CC"/>
                </a:solidFill>
              </a:rPr>
              <a:t> </a:t>
            </a:r>
            <a:r>
              <a:rPr lang="en-US" sz="2000" b="1" u="sng" dirty="0" err="1" smtClean="0">
                <a:solidFill>
                  <a:srgbClr val="0000CC"/>
                </a:solidFill>
              </a:rPr>
              <a:t>tâm</a:t>
            </a:r>
            <a:r>
              <a:rPr lang="en-US" sz="2000" b="1" dirty="0">
                <a:solidFill>
                  <a:srgbClr val="0000CC"/>
                </a:solidFill>
              </a:rPr>
              <a:t> </a:t>
            </a:r>
            <a:r>
              <a:rPr lang="en-US" sz="2000" b="1" dirty="0" err="1" smtClean="0">
                <a:solidFill>
                  <a:srgbClr val="0000CC"/>
                </a:solidFill>
              </a:rPr>
              <a:t>trong</a:t>
            </a:r>
            <a:r>
              <a:rPr lang="en-US" sz="2000" b="1" dirty="0" smtClean="0">
                <a:solidFill>
                  <a:srgbClr val="0000CC"/>
                </a:solidFill>
              </a:rPr>
              <a:t> </a:t>
            </a:r>
            <a:r>
              <a:rPr lang="en-US" sz="2000" b="1" dirty="0" err="1" smtClean="0">
                <a:solidFill>
                  <a:srgbClr val="0000CC"/>
                </a:solidFill>
              </a:rPr>
              <a:t>phát</a:t>
            </a:r>
            <a:r>
              <a:rPr lang="en-US" sz="2000" b="1" dirty="0" smtClean="0">
                <a:solidFill>
                  <a:srgbClr val="0000CC"/>
                </a:solidFill>
              </a:rPr>
              <a:t> </a:t>
            </a:r>
            <a:r>
              <a:rPr lang="en-US" sz="2000" b="1" dirty="0" err="1">
                <a:solidFill>
                  <a:srgbClr val="0000CC"/>
                </a:solidFill>
              </a:rPr>
              <a:t>triển</a:t>
            </a:r>
            <a:r>
              <a:rPr lang="en-US" sz="2000" b="1" dirty="0">
                <a:solidFill>
                  <a:srgbClr val="0000CC"/>
                </a:solidFill>
              </a:rPr>
              <a:t> </a:t>
            </a:r>
            <a:r>
              <a:rPr lang="en-US" sz="2000" b="1" dirty="0" err="1">
                <a:solidFill>
                  <a:srgbClr val="0000CC"/>
                </a:solidFill>
              </a:rPr>
              <a:t>đất</a:t>
            </a:r>
            <a:r>
              <a:rPr lang="en-US" sz="2000" b="1" dirty="0">
                <a:solidFill>
                  <a:srgbClr val="0000CC"/>
                </a:solidFill>
              </a:rPr>
              <a:t> </a:t>
            </a:r>
            <a:r>
              <a:rPr lang="en-US" sz="2000" b="1" dirty="0" err="1">
                <a:solidFill>
                  <a:srgbClr val="0000CC"/>
                </a:solidFill>
              </a:rPr>
              <a:t>nước</a:t>
            </a:r>
            <a:r>
              <a:rPr lang="en-US" sz="2000" b="1" dirty="0">
                <a:solidFill>
                  <a:srgbClr val="0000CC"/>
                </a:solidFill>
              </a:rPr>
              <a:t>, </a:t>
            </a:r>
            <a:r>
              <a:rPr lang="en-US" sz="2000" b="1" dirty="0" err="1">
                <a:solidFill>
                  <a:srgbClr val="0000CC"/>
                </a:solidFill>
              </a:rPr>
              <a:t>có</a:t>
            </a:r>
            <a:r>
              <a:rPr lang="en-US" sz="2000" b="1" dirty="0">
                <a:solidFill>
                  <a:srgbClr val="0000CC"/>
                </a:solidFill>
              </a:rPr>
              <a:t> </a:t>
            </a:r>
            <a:r>
              <a:rPr lang="en-US" sz="2000" b="1" dirty="0" err="1" smtClean="0">
                <a:solidFill>
                  <a:srgbClr val="0000CC"/>
                </a:solidFill>
              </a:rPr>
              <a:t>quan</a:t>
            </a:r>
            <a:r>
              <a:rPr lang="en-US" sz="2000" b="1" dirty="0" smtClean="0">
                <a:solidFill>
                  <a:srgbClr val="0000CC"/>
                </a:solidFill>
              </a:rPr>
              <a:t> </a:t>
            </a:r>
            <a:r>
              <a:rPr lang="en-US" sz="2000" b="1" dirty="0" err="1">
                <a:solidFill>
                  <a:srgbClr val="0000CC"/>
                </a:solidFill>
              </a:rPr>
              <a:t>hệ</a:t>
            </a:r>
            <a:r>
              <a:rPr lang="en-US" sz="2000" b="1" dirty="0">
                <a:solidFill>
                  <a:srgbClr val="0000CC"/>
                </a:solidFill>
              </a:rPr>
              <a:t> </a:t>
            </a:r>
            <a:r>
              <a:rPr lang="en-US" sz="2000" b="1" dirty="0" err="1">
                <a:solidFill>
                  <a:srgbClr val="0000CC"/>
                </a:solidFill>
              </a:rPr>
              <a:t>chặt</a:t>
            </a:r>
            <a:r>
              <a:rPr lang="en-US" sz="2000" b="1" dirty="0">
                <a:solidFill>
                  <a:srgbClr val="0000CC"/>
                </a:solidFill>
              </a:rPr>
              <a:t> </a:t>
            </a:r>
            <a:r>
              <a:rPr lang="en-US" sz="2000" b="1" dirty="0" err="1">
                <a:solidFill>
                  <a:srgbClr val="0000CC"/>
                </a:solidFill>
              </a:rPr>
              <a:t>chẽ</a:t>
            </a:r>
            <a:r>
              <a:rPr lang="en-US" sz="2000" b="1" dirty="0">
                <a:solidFill>
                  <a:srgbClr val="0000CC"/>
                </a:solidFill>
              </a:rPr>
              <a:t> </a:t>
            </a:r>
            <a:r>
              <a:rPr lang="en-US" sz="2000" b="1" dirty="0" err="1">
                <a:solidFill>
                  <a:srgbClr val="0000CC"/>
                </a:solidFill>
              </a:rPr>
              <a:t>với</a:t>
            </a:r>
            <a:r>
              <a:rPr lang="en-US" sz="2000" b="1" dirty="0">
                <a:solidFill>
                  <a:srgbClr val="0000CC"/>
                </a:solidFill>
              </a:rPr>
              <a:t> </a:t>
            </a:r>
            <a:r>
              <a:rPr lang="en-US" sz="2000" b="1" dirty="0" smtClean="0">
                <a:solidFill>
                  <a:srgbClr val="0000CC"/>
                </a:solidFill>
              </a:rPr>
              <a:t>N/</a:t>
            </a:r>
            <a:r>
              <a:rPr lang="en-US" sz="2000" b="1" dirty="0" err="1" smtClean="0">
                <a:solidFill>
                  <a:srgbClr val="0000CC"/>
                </a:solidFill>
              </a:rPr>
              <a:t>vụ</a:t>
            </a:r>
            <a:r>
              <a:rPr lang="en-US" sz="2000" b="1" dirty="0" smtClean="0">
                <a:solidFill>
                  <a:srgbClr val="0000CC"/>
                </a:solidFill>
              </a:rPr>
              <a:t> X/</a:t>
            </a:r>
            <a:r>
              <a:rPr lang="en-US" sz="2000" b="1" dirty="0" err="1" smtClean="0">
                <a:solidFill>
                  <a:srgbClr val="0000CC"/>
                </a:solidFill>
              </a:rPr>
              <a:t>dựng</a:t>
            </a:r>
            <a:r>
              <a:rPr lang="en-US" sz="2000" b="1" dirty="0" smtClean="0">
                <a:solidFill>
                  <a:srgbClr val="0000CC"/>
                </a:solidFill>
              </a:rPr>
              <a:t> </a:t>
            </a:r>
            <a:r>
              <a:rPr lang="en-US" sz="2000" b="1" dirty="0" err="1">
                <a:solidFill>
                  <a:srgbClr val="0000CC"/>
                </a:solidFill>
              </a:rPr>
              <a:t>chính</a:t>
            </a:r>
            <a:r>
              <a:rPr lang="en-US" sz="2000" b="1" dirty="0">
                <a:solidFill>
                  <a:srgbClr val="0000CC"/>
                </a:solidFill>
              </a:rPr>
              <a:t> </a:t>
            </a:r>
            <a:r>
              <a:rPr lang="en-US" sz="2000" b="1" dirty="0" err="1">
                <a:solidFill>
                  <a:srgbClr val="0000CC"/>
                </a:solidFill>
              </a:rPr>
              <a:t>trị</a:t>
            </a:r>
            <a:r>
              <a:rPr lang="en-US" sz="2000" b="1" dirty="0">
                <a:solidFill>
                  <a:srgbClr val="0000CC"/>
                </a:solidFill>
              </a:rPr>
              <a:t>, </a:t>
            </a:r>
            <a:r>
              <a:rPr lang="en-US" sz="2000" b="1" dirty="0" err="1" smtClean="0">
                <a:solidFill>
                  <a:srgbClr val="0000CC"/>
                </a:solidFill>
              </a:rPr>
              <a:t>K.tế</a:t>
            </a:r>
            <a:r>
              <a:rPr lang="en-US" sz="2000" b="1" dirty="0">
                <a:solidFill>
                  <a:srgbClr val="0000CC"/>
                </a:solidFill>
              </a:rPr>
              <a:t>, </a:t>
            </a:r>
            <a:r>
              <a:rPr lang="en-US" sz="2000" b="1" dirty="0" err="1">
                <a:solidFill>
                  <a:srgbClr val="0000CC"/>
                </a:solidFill>
              </a:rPr>
              <a:t>văn</a:t>
            </a:r>
            <a:r>
              <a:rPr lang="en-US" sz="2000" b="1" dirty="0">
                <a:solidFill>
                  <a:srgbClr val="0000CC"/>
                </a:solidFill>
              </a:rPr>
              <a:t> </a:t>
            </a:r>
            <a:r>
              <a:rPr lang="en-US" sz="2000" b="1" dirty="0" err="1">
                <a:solidFill>
                  <a:srgbClr val="0000CC"/>
                </a:solidFill>
              </a:rPr>
              <a:t>hóa</a:t>
            </a:r>
            <a:r>
              <a:rPr lang="en-US" sz="2000" b="1" dirty="0">
                <a:solidFill>
                  <a:srgbClr val="0000CC"/>
                </a:solidFill>
              </a:rPr>
              <a:t>, </a:t>
            </a:r>
            <a:r>
              <a:rPr lang="en-US" sz="2000" b="1" dirty="0" err="1" smtClean="0">
                <a:solidFill>
                  <a:srgbClr val="0000CC"/>
                </a:solidFill>
              </a:rPr>
              <a:t>X.hội</a:t>
            </a:r>
            <a:r>
              <a:rPr lang="en-US" sz="2000" b="1" dirty="0" smtClean="0">
                <a:solidFill>
                  <a:srgbClr val="0000CC"/>
                </a:solidFill>
              </a:rPr>
              <a:t>.</a:t>
            </a:r>
          </a:p>
          <a:p>
            <a:pPr>
              <a:spcBef>
                <a:spcPts val="200"/>
              </a:spcBef>
              <a:spcAft>
                <a:spcPts val="200"/>
              </a:spcAft>
              <a:buFont typeface="Wingdings" pitchFamily="2" charset="2"/>
              <a:buChar char="§"/>
            </a:pPr>
            <a:r>
              <a:rPr lang="en-US" sz="2000" b="1" dirty="0">
                <a:solidFill>
                  <a:srgbClr val="0000CC"/>
                </a:solidFill>
              </a:rPr>
              <a:t> </a:t>
            </a:r>
            <a:r>
              <a:rPr lang="en-US" sz="2000" b="1" dirty="0" err="1" smtClean="0">
                <a:solidFill>
                  <a:srgbClr val="993300"/>
                </a:solidFill>
              </a:rPr>
              <a:t>Người</a:t>
            </a:r>
            <a:r>
              <a:rPr lang="en-US" sz="2000" b="1" dirty="0" smtClean="0">
                <a:solidFill>
                  <a:srgbClr val="993300"/>
                </a:solidFill>
              </a:rPr>
              <a:t> </a:t>
            </a:r>
            <a:r>
              <a:rPr lang="en-US" sz="2000" b="1" dirty="0" err="1" smtClean="0">
                <a:solidFill>
                  <a:srgbClr val="993300"/>
                </a:solidFill>
              </a:rPr>
              <a:t>nói</a:t>
            </a:r>
            <a:r>
              <a:rPr lang="en-US" sz="2000" b="1" dirty="0" smtClean="0">
                <a:solidFill>
                  <a:srgbClr val="993300"/>
                </a:solidFill>
              </a:rPr>
              <a:t> </a:t>
            </a:r>
            <a:r>
              <a:rPr lang="en-US" sz="2000" b="1" dirty="0" err="1" smtClean="0">
                <a:solidFill>
                  <a:srgbClr val="993300"/>
                </a:solidFill>
              </a:rPr>
              <a:t>đến</a:t>
            </a:r>
            <a:r>
              <a:rPr lang="en-US" sz="2000" b="1" dirty="0" smtClean="0">
                <a:solidFill>
                  <a:srgbClr val="993300"/>
                </a:solidFill>
              </a:rPr>
              <a:t> </a:t>
            </a:r>
            <a:r>
              <a:rPr lang="en-US" sz="2000" b="1" dirty="0" smtClean="0">
                <a:solidFill>
                  <a:srgbClr val="002060"/>
                </a:solidFill>
              </a:rPr>
              <a:t>“</a:t>
            </a:r>
            <a:r>
              <a:rPr lang="en-US" sz="2000" b="1" dirty="0" err="1" smtClean="0">
                <a:solidFill>
                  <a:srgbClr val="002060"/>
                </a:solidFill>
              </a:rPr>
              <a:t>lợi</a:t>
            </a:r>
            <a:r>
              <a:rPr lang="en-US" sz="2000" b="1" dirty="0" smtClean="0">
                <a:solidFill>
                  <a:srgbClr val="002060"/>
                </a:solidFill>
              </a:rPr>
              <a:t> </a:t>
            </a:r>
            <a:r>
              <a:rPr lang="en-US" sz="2000" b="1" dirty="0" err="1" smtClean="0">
                <a:solidFill>
                  <a:srgbClr val="002060"/>
                </a:solidFill>
              </a:rPr>
              <a:t>ích</a:t>
            </a:r>
            <a:r>
              <a:rPr lang="en-US" sz="2000" b="1" dirty="0" smtClean="0">
                <a:solidFill>
                  <a:srgbClr val="002060"/>
                </a:solidFill>
              </a:rPr>
              <a:t> </a:t>
            </a:r>
            <a:r>
              <a:rPr lang="en-US" sz="2000" b="1" dirty="0" err="1" smtClean="0">
                <a:solidFill>
                  <a:srgbClr val="002060"/>
                </a:solidFill>
              </a:rPr>
              <a:t>trăm</a:t>
            </a:r>
            <a:r>
              <a:rPr lang="en-US" sz="2000" b="1" dirty="0" smtClean="0">
                <a:solidFill>
                  <a:srgbClr val="002060"/>
                </a:solidFill>
              </a:rPr>
              <a:t> </a:t>
            </a:r>
            <a:r>
              <a:rPr lang="en-US" sz="2000" b="1" dirty="0" err="1" smtClean="0">
                <a:solidFill>
                  <a:srgbClr val="002060"/>
                </a:solidFill>
              </a:rPr>
              <a:t>năm</a:t>
            </a:r>
            <a:r>
              <a:rPr lang="en-US" sz="2000" b="1" dirty="0" smtClean="0">
                <a:solidFill>
                  <a:srgbClr val="002060"/>
                </a:solidFill>
              </a:rPr>
              <a:t>”</a:t>
            </a:r>
            <a:r>
              <a:rPr lang="en-US" sz="2000" b="1" dirty="0" smtClean="0">
                <a:solidFill>
                  <a:srgbClr val="993300"/>
                </a:solidFill>
              </a:rPr>
              <a:t> </a:t>
            </a:r>
            <a:r>
              <a:rPr lang="en-US" sz="2000" b="1" dirty="0" err="1" smtClean="0">
                <a:solidFill>
                  <a:srgbClr val="993300"/>
                </a:solidFill>
              </a:rPr>
              <a:t>của</a:t>
            </a:r>
            <a:r>
              <a:rPr lang="en-US" sz="2000" b="1" dirty="0" smtClean="0">
                <a:solidFill>
                  <a:srgbClr val="993300"/>
                </a:solidFill>
              </a:rPr>
              <a:t> </a:t>
            </a:r>
            <a:r>
              <a:rPr lang="en-US" sz="2000" b="1" dirty="0" err="1">
                <a:solidFill>
                  <a:srgbClr val="993300"/>
                </a:solidFill>
              </a:rPr>
              <a:t>s</a:t>
            </a:r>
            <a:r>
              <a:rPr lang="en-US" sz="2000" b="1" dirty="0" err="1" smtClean="0">
                <a:solidFill>
                  <a:srgbClr val="993300"/>
                </a:solidFill>
              </a:rPr>
              <a:t>ự</a:t>
            </a:r>
            <a:r>
              <a:rPr lang="en-US" sz="2000" b="1" dirty="0" smtClean="0">
                <a:solidFill>
                  <a:srgbClr val="993300"/>
                </a:solidFill>
              </a:rPr>
              <a:t> </a:t>
            </a:r>
            <a:r>
              <a:rPr lang="en-US" sz="2000" b="1" dirty="0" err="1" smtClean="0">
                <a:solidFill>
                  <a:srgbClr val="993300"/>
                </a:solidFill>
              </a:rPr>
              <a:t>nghiệp</a:t>
            </a:r>
            <a:r>
              <a:rPr lang="en-US" sz="2000" b="1" dirty="0" smtClean="0">
                <a:solidFill>
                  <a:srgbClr val="993300"/>
                </a:solidFill>
              </a:rPr>
              <a:t> </a:t>
            </a:r>
            <a:r>
              <a:rPr lang="en-US" sz="2000" b="1" i="1" dirty="0" smtClean="0">
                <a:solidFill>
                  <a:srgbClr val="006600"/>
                </a:solidFill>
              </a:rPr>
              <a:t>“</a:t>
            </a:r>
            <a:r>
              <a:rPr lang="en-US" sz="2000" b="1" i="1" dirty="0" err="1" smtClean="0">
                <a:solidFill>
                  <a:srgbClr val="006600"/>
                </a:solidFill>
              </a:rPr>
              <a:t>trồng</a:t>
            </a:r>
            <a:r>
              <a:rPr lang="en-US" sz="2000" b="1" i="1" dirty="0" smtClean="0">
                <a:solidFill>
                  <a:srgbClr val="006600"/>
                </a:solidFill>
              </a:rPr>
              <a:t> </a:t>
            </a:r>
            <a:r>
              <a:rPr lang="en-US" sz="2000" b="1" i="1" dirty="0" err="1" smtClean="0">
                <a:solidFill>
                  <a:srgbClr val="006600"/>
                </a:solidFill>
              </a:rPr>
              <a:t>người</a:t>
            </a:r>
            <a:r>
              <a:rPr lang="en-US" sz="2000" b="1" i="1" dirty="0" smtClean="0">
                <a:solidFill>
                  <a:srgbClr val="006600"/>
                </a:solidFill>
              </a:rPr>
              <a:t>”.</a:t>
            </a:r>
            <a:endParaRPr lang="en-US" sz="2000" b="1" i="1" dirty="0">
              <a:solidFill>
                <a:srgbClr val="006600"/>
              </a:solidFill>
            </a:endParaRPr>
          </a:p>
        </p:txBody>
      </p:sp>
      <p:sp>
        <p:nvSpPr>
          <p:cNvPr id="7194" name="Rectangle 182"/>
          <p:cNvSpPr>
            <a:spLocks noChangeArrowheads="1"/>
          </p:cNvSpPr>
          <p:nvPr/>
        </p:nvSpPr>
        <p:spPr bwMode="auto">
          <a:xfrm>
            <a:off x="1066503" y="5181600"/>
            <a:ext cx="8153697"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ts val="300"/>
              </a:spcBef>
              <a:spcAft>
                <a:spcPts val="300"/>
              </a:spcAft>
              <a:buFont typeface="Wingdings" pitchFamily="2" charset="2"/>
              <a:buChar char="v"/>
            </a:pPr>
            <a:r>
              <a:rPr lang="en-US" sz="2000" b="1" i="1" dirty="0" smtClean="0">
                <a:solidFill>
                  <a:srgbClr val="C00000"/>
                </a:solidFill>
              </a:rPr>
              <a:t>con </a:t>
            </a:r>
            <a:r>
              <a:rPr lang="en-US" sz="2000" b="1" i="1" dirty="0" err="1">
                <a:solidFill>
                  <a:srgbClr val="C00000"/>
                </a:solidFill>
              </a:rPr>
              <a:t>người</a:t>
            </a:r>
            <a:r>
              <a:rPr lang="en-US" sz="2000" b="1" i="1" dirty="0">
                <a:solidFill>
                  <a:srgbClr val="C00000"/>
                </a:solidFill>
              </a:rPr>
              <a:t> </a:t>
            </a:r>
            <a:r>
              <a:rPr lang="en-US" sz="2000" b="1" i="1" dirty="0" err="1">
                <a:solidFill>
                  <a:srgbClr val="C00000"/>
                </a:solidFill>
              </a:rPr>
              <a:t>phải</a:t>
            </a:r>
            <a:r>
              <a:rPr lang="en-US" sz="2000" b="1" i="1" dirty="0">
                <a:solidFill>
                  <a:srgbClr val="C00000"/>
                </a:solidFill>
              </a:rPr>
              <a:t> </a:t>
            </a:r>
            <a:r>
              <a:rPr lang="en-US" sz="2000" b="1" i="1" dirty="0" err="1">
                <a:solidFill>
                  <a:srgbClr val="C00000"/>
                </a:solidFill>
              </a:rPr>
              <a:t>được</a:t>
            </a:r>
            <a:r>
              <a:rPr lang="en-US" sz="2000" b="1" i="1" dirty="0">
                <a:solidFill>
                  <a:srgbClr val="C00000"/>
                </a:solidFill>
              </a:rPr>
              <a:t> </a:t>
            </a:r>
            <a:r>
              <a:rPr lang="en-US" sz="2000" b="1" i="1" dirty="0" err="1">
                <a:solidFill>
                  <a:srgbClr val="C00000"/>
                </a:solidFill>
              </a:rPr>
              <a:t>đặt</a:t>
            </a:r>
            <a:r>
              <a:rPr lang="en-US" sz="2000" b="1" i="1" dirty="0">
                <a:solidFill>
                  <a:srgbClr val="C00000"/>
                </a:solidFill>
              </a:rPr>
              <a:t> </a:t>
            </a:r>
            <a:r>
              <a:rPr lang="en-US" sz="2000" b="1" i="1" dirty="0" err="1">
                <a:solidFill>
                  <a:srgbClr val="C00000"/>
                </a:solidFill>
              </a:rPr>
              <a:t>vào</a:t>
            </a:r>
            <a:r>
              <a:rPr lang="en-US" sz="2000" b="1" i="1" dirty="0">
                <a:solidFill>
                  <a:srgbClr val="C00000"/>
                </a:solidFill>
              </a:rPr>
              <a:t> </a:t>
            </a:r>
            <a:r>
              <a:rPr lang="en-US" sz="2000" b="1" i="1" dirty="0" err="1">
                <a:solidFill>
                  <a:srgbClr val="C00000"/>
                </a:solidFill>
              </a:rPr>
              <a:t>vị</a:t>
            </a:r>
            <a:r>
              <a:rPr lang="en-US" sz="2000" b="1" i="1" dirty="0">
                <a:solidFill>
                  <a:srgbClr val="C00000"/>
                </a:solidFill>
              </a:rPr>
              <a:t> </a:t>
            </a:r>
            <a:r>
              <a:rPr lang="en-US" sz="2000" b="1" i="1" dirty="0" err="1">
                <a:solidFill>
                  <a:srgbClr val="C00000"/>
                </a:solidFill>
              </a:rPr>
              <a:t>trí</a:t>
            </a:r>
            <a:r>
              <a:rPr lang="en-US" sz="2000" b="1" i="1" dirty="0">
                <a:solidFill>
                  <a:srgbClr val="C00000"/>
                </a:solidFill>
              </a:rPr>
              <a:t> </a:t>
            </a:r>
            <a:r>
              <a:rPr lang="en-US" sz="2000" b="1" i="1" dirty="0" err="1">
                <a:solidFill>
                  <a:srgbClr val="C00000"/>
                </a:solidFill>
              </a:rPr>
              <a:t>trung</a:t>
            </a:r>
            <a:r>
              <a:rPr lang="en-US" sz="2000" b="1" i="1" dirty="0">
                <a:solidFill>
                  <a:srgbClr val="C00000"/>
                </a:solidFill>
              </a:rPr>
              <a:t> </a:t>
            </a:r>
            <a:r>
              <a:rPr lang="en-US" sz="2000" b="1" i="1" dirty="0" err="1">
                <a:solidFill>
                  <a:srgbClr val="C00000"/>
                </a:solidFill>
              </a:rPr>
              <a:t>tâm</a:t>
            </a:r>
            <a:r>
              <a:rPr lang="en-US" sz="2000" b="1" i="1" dirty="0">
                <a:solidFill>
                  <a:srgbClr val="C00000"/>
                </a:solidFill>
              </a:rPr>
              <a:t> </a:t>
            </a:r>
            <a:r>
              <a:rPr lang="en-US" sz="2000" b="1" i="1" dirty="0" err="1">
                <a:solidFill>
                  <a:srgbClr val="C00000"/>
                </a:solidFill>
              </a:rPr>
              <a:t>của</a:t>
            </a:r>
            <a:r>
              <a:rPr lang="en-US" sz="2000" b="1" i="1" dirty="0">
                <a:solidFill>
                  <a:srgbClr val="C00000"/>
                </a:solidFill>
              </a:rPr>
              <a:t> </a:t>
            </a:r>
            <a:r>
              <a:rPr lang="en-US" sz="2000" b="1" i="1" dirty="0" err="1">
                <a:solidFill>
                  <a:srgbClr val="C00000"/>
                </a:solidFill>
              </a:rPr>
              <a:t>sự</a:t>
            </a:r>
            <a:r>
              <a:rPr lang="en-US" sz="2000" b="1" i="1" dirty="0">
                <a:solidFill>
                  <a:srgbClr val="C00000"/>
                </a:solidFill>
              </a:rPr>
              <a:t> </a:t>
            </a:r>
            <a:r>
              <a:rPr lang="en-US" sz="2000" b="1" i="1" dirty="0" err="1">
                <a:solidFill>
                  <a:srgbClr val="C00000"/>
                </a:solidFill>
              </a:rPr>
              <a:t>phát</a:t>
            </a:r>
            <a:r>
              <a:rPr lang="en-US" sz="2000" b="1" i="1" dirty="0">
                <a:solidFill>
                  <a:srgbClr val="C00000"/>
                </a:solidFill>
              </a:rPr>
              <a:t> </a:t>
            </a:r>
            <a:r>
              <a:rPr lang="en-US" sz="2000" b="1" i="1" dirty="0" err="1">
                <a:solidFill>
                  <a:srgbClr val="C00000"/>
                </a:solidFill>
              </a:rPr>
              <a:t>triển</a:t>
            </a:r>
            <a:r>
              <a:rPr lang="en-US" sz="2000" b="1" i="1" dirty="0">
                <a:solidFill>
                  <a:srgbClr val="C00000"/>
                </a:solidFill>
              </a:rPr>
              <a:t>.</a:t>
            </a:r>
            <a:r>
              <a:rPr lang="en-US" sz="2000" b="1" i="1" dirty="0">
                <a:solidFill>
                  <a:srgbClr val="800080"/>
                </a:solidFill>
              </a:rPr>
              <a:t> </a:t>
            </a:r>
            <a:endParaRPr lang="en-US" sz="2000" b="1" i="1" dirty="0" smtClean="0">
              <a:solidFill>
                <a:srgbClr val="800080"/>
              </a:solidFill>
            </a:endParaRPr>
          </a:p>
          <a:p>
            <a:pPr>
              <a:spcBef>
                <a:spcPts val="300"/>
              </a:spcBef>
              <a:spcAft>
                <a:spcPts val="300"/>
              </a:spcAft>
              <a:buFont typeface="Wingdings" pitchFamily="2" charset="2"/>
              <a:buChar char="v"/>
            </a:pPr>
            <a:r>
              <a:rPr lang="en-US" sz="2000" b="1" i="1" dirty="0">
                <a:solidFill>
                  <a:srgbClr val="800080"/>
                </a:solidFill>
              </a:rPr>
              <a:t> </a:t>
            </a:r>
            <a:r>
              <a:rPr lang="en-US" sz="2000" b="1" i="1" dirty="0" err="1" smtClean="0">
                <a:solidFill>
                  <a:srgbClr val="006600"/>
                </a:solidFill>
              </a:rPr>
              <a:t>Muốn</a:t>
            </a:r>
            <a:r>
              <a:rPr lang="en-US" sz="2000" b="1" i="1" dirty="0" smtClean="0">
                <a:solidFill>
                  <a:srgbClr val="006600"/>
                </a:solidFill>
              </a:rPr>
              <a:t> XD </a:t>
            </a:r>
            <a:r>
              <a:rPr lang="en-US" sz="2000" b="1" i="1" dirty="0" err="1" smtClean="0">
                <a:solidFill>
                  <a:srgbClr val="006600"/>
                </a:solidFill>
              </a:rPr>
              <a:t>thành</a:t>
            </a:r>
            <a:r>
              <a:rPr lang="en-US" sz="2000" b="1" i="1" dirty="0" smtClean="0">
                <a:solidFill>
                  <a:srgbClr val="006600"/>
                </a:solidFill>
              </a:rPr>
              <a:t> </a:t>
            </a:r>
            <a:r>
              <a:rPr lang="en-US" sz="2000" b="1" i="1" dirty="0" err="1" smtClean="0">
                <a:solidFill>
                  <a:srgbClr val="006600"/>
                </a:solidFill>
              </a:rPr>
              <a:t>công</a:t>
            </a:r>
            <a:r>
              <a:rPr lang="en-US" sz="2000" b="1" i="1" dirty="0" smtClean="0">
                <a:solidFill>
                  <a:srgbClr val="006600"/>
                </a:solidFill>
              </a:rPr>
              <a:t> CNXH </a:t>
            </a:r>
            <a:r>
              <a:rPr lang="en-US" sz="2000" b="1" i="1" dirty="0" err="1" smtClean="0">
                <a:solidFill>
                  <a:srgbClr val="006600"/>
                </a:solidFill>
              </a:rPr>
              <a:t>trước</a:t>
            </a:r>
            <a:r>
              <a:rPr lang="en-US" sz="2000" b="1" i="1" dirty="0" smtClean="0">
                <a:solidFill>
                  <a:srgbClr val="006600"/>
                </a:solidFill>
              </a:rPr>
              <a:t> </a:t>
            </a:r>
            <a:r>
              <a:rPr lang="en-US" sz="2000" b="1" i="1" dirty="0" err="1" smtClean="0">
                <a:solidFill>
                  <a:srgbClr val="006600"/>
                </a:solidFill>
              </a:rPr>
              <a:t>hết</a:t>
            </a:r>
            <a:r>
              <a:rPr lang="en-US" sz="2000" b="1" i="1" dirty="0" smtClean="0">
                <a:solidFill>
                  <a:srgbClr val="006600"/>
                </a:solidFill>
              </a:rPr>
              <a:t> </a:t>
            </a:r>
            <a:r>
              <a:rPr lang="en-US" sz="2000" b="1" i="1" dirty="0" err="1" smtClean="0">
                <a:solidFill>
                  <a:srgbClr val="006600"/>
                </a:solidFill>
              </a:rPr>
              <a:t>phải</a:t>
            </a:r>
            <a:r>
              <a:rPr lang="en-US" sz="2000" b="1" i="1" dirty="0" smtClean="0">
                <a:solidFill>
                  <a:srgbClr val="006600"/>
                </a:solidFill>
              </a:rPr>
              <a:t> </a:t>
            </a:r>
            <a:r>
              <a:rPr lang="en-US" sz="2000" b="1" i="1" dirty="0" err="1" smtClean="0">
                <a:solidFill>
                  <a:srgbClr val="006600"/>
                </a:solidFill>
              </a:rPr>
              <a:t>có</a:t>
            </a:r>
            <a:r>
              <a:rPr lang="en-US" sz="2000" b="1" i="1" dirty="0" smtClean="0">
                <a:solidFill>
                  <a:srgbClr val="006600"/>
                </a:solidFill>
              </a:rPr>
              <a:t> </a:t>
            </a:r>
            <a:r>
              <a:rPr lang="en-US" sz="2000" b="1" i="1" dirty="0" err="1" smtClean="0">
                <a:solidFill>
                  <a:srgbClr val="006600"/>
                </a:solidFill>
              </a:rPr>
              <a:t>những</a:t>
            </a:r>
            <a:r>
              <a:rPr lang="en-US" sz="2000" b="1" i="1" dirty="0" smtClean="0">
                <a:solidFill>
                  <a:srgbClr val="006600"/>
                </a:solidFill>
              </a:rPr>
              <a:t> con </a:t>
            </a:r>
            <a:r>
              <a:rPr lang="en-US" sz="2000" b="1" i="1" dirty="0" err="1" smtClean="0">
                <a:solidFill>
                  <a:srgbClr val="006600"/>
                </a:solidFill>
              </a:rPr>
              <a:t>người</a:t>
            </a:r>
            <a:r>
              <a:rPr lang="en-US" sz="2000" b="1" i="1" dirty="0" smtClean="0">
                <a:solidFill>
                  <a:srgbClr val="006600"/>
                </a:solidFill>
              </a:rPr>
              <a:t> XHCN. </a:t>
            </a:r>
            <a:r>
              <a:rPr lang="en-US" sz="2000" b="1" i="1" dirty="0" err="1" smtClean="0">
                <a:solidFill>
                  <a:srgbClr val="800080"/>
                </a:solidFill>
              </a:rPr>
              <a:t>Đây</a:t>
            </a:r>
            <a:r>
              <a:rPr lang="en-US" sz="2000" b="1" i="1" dirty="0" smtClean="0">
                <a:solidFill>
                  <a:srgbClr val="800080"/>
                </a:solidFill>
              </a:rPr>
              <a:t> </a:t>
            </a:r>
            <a:r>
              <a:rPr lang="en-US" sz="2000" b="1" i="1" dirty="0" err="1" smtClean="0">
                <a:solidFill>
                  <a:srgbClr val="800080"/>
                </a:solidFill>
              </a:rPr>
              <a:t>là</a:t>
            </a:r>
            <a:r>
              <a:rPr lang="en-US" sz="2000" b="1" i="1" dirty="0" smtClean="0">
                <a:solidFill>
                  <a:srgbClr val="800080"/>
                </a:solidFill>
              </a:rPr>
              <a:t> </a:t>
            </a:r>
            <a:r>
              <a:rPr lang="en-US" sz="2000" b="1" i="1" dirty="0" err="1">
                <a:solidFill>
                  <a:srgbClr val="800080"/>
                </a:solidFill>
              </a:rPr>
              <a:t>một</a:t>
            </a:r>
            <a:r>
              <a:rPr lang="en-US" sz="2000" b="1" i="1" dirty="0">
                <a:solidFill>
                  <a:srgbClr val="800080"/>
                </a:solidFill>
              </a:rPr>
              <a:t> </a:t>
            </a:r>
            <a:r>
              <a:rPr lang="en-US" sz="2000" b="1" i="1" dirty="0" err="1">
                <a:solidFill>
                  <a:srgbClr val="800080"/>
                </a:solidFill>
              </a:rPr>
              <a:t>quá</a:t>
            </a:r>
            <a:r>
              <a:rPr lang="en-US" sz="2000" b="1" i="1" dirty="0">
                <a:solidFill>
                  <a:srgbClr val="800080"/>
                </a:solidFill>
              </a:rPr>
              <a:t> </a:t>
            </a:r>
            <a:r>
              <a:rPr lang="en-US" sz="2000" b="1" i="1" dirty="0" err="1">
                <a:solidFill>
                  <a:srgbClr val="800080"/>
                </a:solidFill>
              </a:rPr>
              <a:t>trình</a:t>
            </a:r>
            <a:r>
              <a:rPr lang="en-US" sz="2000" b="1" i="1" dirty="0">
                <a:solidFill>
                  <a:srgbClr val="800080"/>
                </a:solidFill>
              </a:rPr>
              <a:t> </a:t>
            </a:r>
            <a:r>
              <a:rPr lang="en-US" sz="2000" b="1" i="1" dirty="0" err="1">
                <a:solidFill>
                  <a:srgbClr val="800080"/>
                </a:solidFill>
              </a:rPr>
              <a:t>lâu</a:t>
            </a:r>
            <a:r>
              <a:rPr lang="en-US" sz="2000" b="1" i="1" dirty="0">
                <a:solidFill>
                  <a:srgbClr val="800080"/>
                </a:solidFill>
              </a:rPr>
              <a:t> </a:t>
            </a:r>
            <a:r>
              <a:rPr lang="en-US" sz="2000" b="1" i="1" dirty="0" err="1">
                <a:solidFill>
                  <a:srgbClr val="800080"/>
                </a:solidFill>
              </a:rPr>
              <a:t>dài</a:t>
            </a:r>
            <a:r>
              <a:rPr lang="en-US" sz="2000" b="1" i="1" dirty="0">
                <a:solidFill>
                  <a:srgbClr val="800080"/>
                </a:solidFill>
              </a:rPr>
              <a:t>, </a:t>
            </a:r>
            <a:r>
              <a:rPr lang="en-US" sz="2000" b="1" i="1" dirty="0" err="1" smtClean="0">
                <a:solidFill>
                  <a:srgbClr val="800080"/>
                </a:solidFill>
              </a:rPr>
              <a:t>thuộc</a:t>
            </a:r>
            <a:r>
              <a:rPr lang="en-US" sz="2000" b="1" i="1" dirty="0" smtClean="0">
                <a:solidFill>
                  <a:srgbClr val="800080"/>
                </a:solidFill>
              </a:rPr>
              <a:t> </a:t>
            </a:r>
            <a:r>
              <a:rPr lang="en-US" sz="2000" b="1" i="1" dirty="0" err="1">
                <a:solidFill>
                  <a:srgbClr val="800080"/>
                </a:solidFill>
              </a:rPr>
              <a:t>về</a:t>
            </a:r>
            <a:r>
              <a:rPr lang="en-US" sz="2000" b="1" i="1" dirty="0">
                <a:solidFill>
                  <a:srgbClr val="800080"/>
                </a:solidFill>
              </a:rPr>
              <a:t> </a:t>
            </a:r>
            <a:r>
              <a:rPr lang="en-US" sz="2000" b="1" i="1" dirty="0" err="1">
                <a:solidFill>
                  <a:srgbClr val="800080"/>
                </a:solidFill>
              </a:rPr>
              <a:t>trách</a:t>
            </a:r>
            <a:r>
              <a:rPr lang="en-US" sz="2000" b="1" i="1" dirty="0">
                <a:solidFill>
                  <a:srgbClr val="800080"/>
                </a:solidFill>
              </a:rPr>
              <a:t> </a:t>
            </a:r>
            <a:r>
              <a:rPr lang="en-US" sz="2000" b="1" i="1" dirty="0" err="1">
                <a:solidFill>
                  <a:srgbClr val="800080"/>
                </a:solidFill>
              </a:rPr>
              <a:t>nhiệm</a:t>
            </a:r>
            <a:r>
              <a:rPr lang="en-US" sz="2000" b="1" i="1" dirty="0">
                <a:solidFill>
                  <a:srgbClr val="800080"/>
                </a:solidFill>
              </a:rPr>
              <a:t> </a:t>
            </a:r>
            <a:r>
              <a:rPr lang="en-US" sz="2000" b="1" i="1" dirty="0" err="1">
                <a:solidFill>
                  <a:srgbClr val="800080"/>
                </a:solidFill>
              </a:rPr>
              <a:t>của</a:t>
            </a:r>
            <a:r>
              <a:rPr lang="en-US" sz="2000" b="1" i="1" dirty="0">
                <a:solidFill>
                  <a:srgbClr val="800080"/>
                </a:solidFill>
              </a:rPr>
              <a:t> </a:t>
            </a:r>
            <a:r>
              <a:rPr lang="en-US" sz="2000" b="1" i="1" dirty="0" err="1">
                <a:solidFill>
                  <a:srgbClr val="800080"/>
                </a:solidFill>
              </a:rPr>
              <a:t>Đảng</a:t>
            </a:r>
            <a:r>
              <a:rPr lang="en-US" sz="2000" b="1" i="1" dirty="0">
                <a:solidFill>
                  <a:srgbClr val="800080"/>
                </a:solidFill>
              </a:rPr>
              <a:t>, </a:t>
            </a:r>
            <a:r>
              <a:rPr lang="en-US" sz="2000" b="1" i="1" dirty="0" err="1">
                <a:solidFill>
                  <a:srgbClr val="800080"/>
                </a:solidFill>
              </a:rPr>
              <a:t>Nhà</a:t>
            </a:r>
            <a:r>
              <a:rPr lang="en-US" sz="2000" b="1" i="1" dirty="0">
                <a:solidFill>
                  <a:srgbClr val="800080"/>
                </a:solidFill>
              </a:rPr>
              <a:t> </a:t>
            </a:r>
            <a:r>
              <a:rPr lang="en-US" sz="2000" b="1" i="1" dirty="0" err="1" smtClean="0">
                <a:solidFill>
                  <a:srgbClr val="800080"/>
                </a:solidFill>
              </a:rPr>
              <a:t>nước</a:t>
            </a:r>
            <a:r>
              <a:rPr lang="en-US" sz="2000" b="1" i="1" dirty="0" smtClean="0">
                <a:solidFill>
                  <a:srgbClr val="800080"/>
                </a:solidFill>
              </a:rPr>
              <a:t>, </a:t>
            </a:r>
            <a:r>
              <a:rPr lang="en-US" sz="2000" b="1" i="1" dirty="0" err="1" smtClean="0">
                <a:solidFill>
                  <a:srgbClr val="800080"/>
                </a:solidFill>
              </a:rPr>
              <a:t>gia</a:t>
            </a:r>
            <a:r>
              <a:rPr lang="en-US" sz="2000" b="1" i="1" dirty="0" smtClean="0">
                <a:solidFill>
                  <a:srgbClr val="800080"/>
                </a:solidFill>
              </a:rPr>
              <a:t> </a:t>
            </a:r>
            <a:r>
              <a:rPr lang="en-US" sz="2000" b="1" i="1" dirty="0" err="1">
                <a:solidFill>
                  <a:srgbClr val="800080"/>
                </a:solidFill>
              </a:rPr>
              <a:t>đình</a:t>
            </a:r>
            <a:r>
              <a:rPr lang="en-US" sz="2000" b="1" i="1" dirty="0">
                <a:solidFill>
                  <a:srgbClr val="800080"/>
                </a:solidFill>
              </a:rPr>
              <a:t>, </a:t>
            </a:r>
            <a:r>
              <a:rPr lang="en-US" sz="2000" b="1" i="1" dirty="0" err="1">
                <a:solidFill>
                  <a:srgbClr val="800080"/>
                </a:solidFill>
              </a:rPr>
              <a:t>cá</a:t>
            </a:r>
            <a:r>
              <a:rPr lang="en-US" sz="2000" b="1" i="1" dirty="0">
                <a:solidFill>
                  <a:srgbClr val="800080"/>
                </a:solidFill>
              </a:rPr>
              <a:t> </a:t>
            </a:r>
            <a:r>
              <a:rPr lang="en-US" sz="2000" b="1" i="1" dirty="0" err="1">
                <a:solidFill>
                  <a:srgbClr val="800080"/>
                </a:solidFill>
              </a:rPr>
              <a:t>nhân</a:t>
            </a:r>
            <a:r>
              <a:rPr lang="en-US" sz="2000" b="1" i="1" dirty="0">
                <a:solidFill>
                  <a:srgbClr val="800080"/>
                </a:solidFill>
              </a:rPr>
              <a:t> </a:t>
            </a:r>
            <a:r>
              <a:rPr lang="en-US" sz="2000" b="1" i="1" dirty="0" err="1">
                <a:solidFill>
                  <a:srgbClr val="800080"/>
                </a:solidFill>
              </a:rPr>
              <a:t>mỗi</a:t>
            </a:r>
            <a:r>
              <a:rPr lang="en-US" sz="2000" b="1" i="1" dirty="0">
                <a:solidFill>
                  <a:srgbClr val="800080"/>
                </a:solidFill>
              </a:rPr>
              <a:t> </a:t>
            </a:r>
            <a:r>
              <a:rPr lang="en-US" sz="2000" b="1" i="1" dirty="0" err="1">
                <a:solidFill>
                  <a:srgbClr val="800080"/>
                </a:solidFill>
              </a:rPr>
              <a:t>người</a:t>
            </a:r>
            <a:r>
              <a:rPr lang="en-US" sz="2000" b="1" i="1" dirty="0">
                <a:solidFill>
                  <a:srgbClr val="800080"/>
                </a:solidFill>
              </a:rPr>
              <a:t>.</a:t>
            </a:r>
          </a:p>
        </p:txBody>
      </p:sp>
      <p:sp>
        <p:nvSpPr>
          <p:cNvPr id="7195" name="Rectangle 183"/>
          <p:cNvSpPr>
            <a:spLocks noChangeArrowheads="1"/>
          </p:cNvSpPr>
          <p:nvPr/>
        </p:nvSpPr>
        <p:spPr bwMode="gray">
          <a:xfrm>
            <a:off x="6472238" y="2151063"/>
            <a:ext cx="93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b="1">
                <a:solidFill>
                  <a:srgbClr val="FFFFFF"/>
                </a:solidFill>
              </a:rPr>
              <a:t>Reality</a:t>
            </a:r>
          </a:p>
        </p:txBody>
      </p:sp>
      <p:sp>
        <p:nvSpPr>
          <p:cNvPr id="7196" name="Rectangle 184"/>
          <p:cNvSpPr>
            <a:spLocks noChangeArrowheads="1"/>
          </p:cNvSpPr>
          <p:nvPr/>
        </p:nvSpPr>
        <p:spPr bwMode="gray">
          <a:xfrm>
            <a:off x="5329238" y="3979863"/>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b="1">
                <a:solidFill>
                  <a:srgbClr val="FFFFFF"/>
                </a:solidFill>
              </a:rPr>
              <a:t>Identity</a:t>
            </a:r>
          </a:p>
        </p:txBody>
      </p:sp>
      <p:sp>
        <p:nvSpPr>
          <p:cNvPr id="7197" name="Rectangle 185"/>
          <p:cNvSpPr>
            <a:spLocks noChangeArrowheads="1"/>
          </p:cNvSpPr>
          <p:nvPr/>
        </p:nvSpPr>
        <p:spPr bwMode="gray">
          <a:xfrm>
            <a:off x="7604125" y="396081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b="1">
                <a:solidFill>
                  <a:srgbClr val="FFFFFF"/>
                </a:solidFill>
              </a:rPr>
              <a:t>Creativity</a:t>
            </a:r>
          </a:p>
        </p:txBody>
      </p:sp>
      <p:sp>
        <p:nvSpPr>
          <p:cNvPr id="7199" name="Rectangle 187"/>
          <p:cNvSpPr>
            <a:spLocks noChangeArrowheads="1"/>
          </p:cNvSpPr>
          <p:nvPr/>
        </p:nvSpPr>
        <p:spPr bwMode="auto">
          <a:xfrm>
            <a:off x="152400" y="990600"/>
            <a:ext cx="8593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r>
              <a:rPr lang="en-US" sz="2400" b="1" dirty="0">
                <a:solidFill>
                  <a:srgbClr val="0000CC"/>
                </a:solidFill>
              </a:rPr>
              <a:t>a. Ý </a:t>
            </a:r>
            <a:r>
              <a:rPr lang="en-US" sz="2400" b="1" dirty="0" err="1">
                <a:solidFill>
                  <a:srgbClr val="0000CC"/>
                </a:solidFill>
              </a:rPr>
              <a:t>nghĩa</a:t>
            </a:r>
            <a:r>
              <a:rPr lang="en-US" sz="2400" b="1" dirty="0">
                <a:solidFill>
                  <a:srgbClr val="0000CC"/>
                </a:solidFill>
              </a:rPr>
              <a:t> </a:t>
            </a:r>
            <a:r>
              <a:rPr lang="en-US" sz="2400" b="1" dirty="0" err="1">
                <a:solidFill>
                  <a:srgbClr val="0000CC"/>
                </a:solidFill>
              </a:rPr>
              <a:t>của</a:t>
            </a:r>
            <a:r>
              <a:rPr lang="en-US" sz="2400" b="1" dirty="0">
                <a:solidFill>
                  <a:srgbClr val="0000CC"/>
                </a:solidFill>
              </a:rPr>
              <a:t> </a:t>
            </a:r>
            <a:r>
              <a:rPr lang="en-US" sz="2400" b="1" dirty="0" err="1">
                <a:solidFill>
                  <a:srgbClr val="0000CC"/>
                </a:solidFill>
              </a:rPr>
              <a:t>việc</a:t>
            </a:r>
            <a:r>
              <a:rPr lang="en-US" sz="2400" b="1" dirty="0">
                <a:solidFill>
                  <a:srgbClr val="0000CC"/>
                </a:solidFill>
              </a:rPr>
              <a:t> </a:t>
            </a:r>
            <a:r>
              <a:rPr lang="en-US" sz="2400" b="1" dirty="0" err="1">
                <a:solidFill>
                  <a:srgbClr val="0000CC"/>
                </a:solidFill>
              </a:rPr>
              <a:t>xây</a:t>
            </a:r>
            <a:r>
              <a:rPr lang="en-US" sz="2400" b="1" dirty="0">
                <a:solidFill>
                  <a:srgbClr val="0000CC"/>
                </a:solidFill>
              </a:rPr>
              <a:t> </a:t>
            </a:r>
            <a:r>
              <a:rPr lang="en-US" sz="2400" b="1" dirty="0" err="1">
                <a:solidFill>
                  <a:srgbClr val="0000CC"/>
                </a:solidFill>
              </a:rPr>
              <a:t>dựng</a:t>
            </a:r>
            <a:r>
              <a:rPr lang="en-US" sz="2400" b="1" dirty="0">
                <a:solidFill>
                  <a:srgbClr val="0000CC"/>
                </a:solidFill>
              </a:rPr>
              <a:t> con </a:t>
            </a:r>
            <a:r>
              <a:rPr lang="en-US" sz="2400" b="1" dirty="0" err="1" smtClean="0">
                <a:solidFill>
                  <a:srgbClr val="0000CC"/>
                </a:solidFill>
              </a:rPr>
              <a:t>người</a:t>
            </a:r>
            <a:r>
              <a:rPr lang="en-US" sz="2400" b="1" dirty="0" smtClean="0">
                <a:solidFill>
                  <a:srgbClr val="0000CC"/>
                </a:solidFill>
              </a:rPr>
              <a:t> </a:t>
            </a:r>
            <a:r>
              <a:rPr lang="en-US" sz="2400" b="1" dirty="0" err="1">
                <a:solidFill>
                  <a:srgbClr val="0000CC"/>
                </a:solidFill>
              </a:rPr>
              <a:t>xã</a:t>
            </a:r>
            <a:r>
              <a:rPr lang="en-US" sz="2400" b="1" dirty="0">
                <a:solidFill>
                  <a:srgbClr val="0000CC"/>
                </a:solidFill>
              </a:rPr>
              <a:t> </a:t>
            </a:r>
            <a:r>
              <a:rPr lang="en-US" sz="2400" b="1" dirty="0" err="1">
                <a:solidFill>
                  <a:srgbClr val="0000CC"/>
                </a:solidFill>
              </a:rPr>
              <a:t>hội</a:t>
            </a:r>
            <a:r>
              <a:rPr lang="en-US" sz="2400" b="1" dirty="0">
                <a:solidFill>
                  <a:srgbClr val="0000CC"/>
                </a:solidFill>
              </a:rPr>
              <a:t> </a:t>
            </a:r>
            <a:r>
              <a:rPr lang="en-US" sz="2400" b="1" dirty="0" err="1">
                <a:solidFill>
                  <a:srgbClr val="0000CC"/>
                </a:solidFill>
              </a:rPr>
              <a:t>chủ</a:t>
            </a:r>
            <a:r>
              <a:rPr lang="en-US" sz="2400" b="1" dirty="0">
                <a:solidFill>
                  <a:srgbClr val="0000CC"/>
                </a:solidFill>
              </a:rPr>
              <a:t> </a:t>
            </a:r>
            <a:r>
              <a:rPr lang="en-US" sz="2400" b="1" dirty="0" err="1">
                <a:solidFill>
                  <a:srgbClr val="0000CC"/>
                </a:solidFill>
              </a:rPr>
              <a:t>nghĩa</a:t>
            </a:r>
            <a:r>
              <a:rPr lang="en-US" sz="2400" b="1" dirty="0" smtClean="0">
                <a:solidFill>
                  <a:srgbClr val="0000CC"/>
                </a:solidFill>
              </a:rPr>
              <a:t> </a:t>
            </a:r>
            <a:endParaRPr lang="en-US" sz="2400" b="1" dirty="0">
              <a:solidFill>
                <a:srgbClr val="0000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035" y="1676400"/>
            <a:ext cx="4369965" cy="342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pPr algn="ctr"/>
              <a:t>12</a:t>
            </a:fld>
            <a:endParaRPr lang="en-US" b="1" dirty="0"/>
          </a:p>
        </p:txBody>
      </p:sp>
    </p:spTree>
    <p:extLst>
      <p:ext uri="{BB962C8B-B14F-4D97-AF65-F5344CB8AC3E}">
        <p14:creationId xmlns:p14="http://schemas.microsoft.com/office/powerpoint/2010/main" val="852386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228600"/>
            <a:ext cx="8763000" cy="563562"/>
          </a:xfrm>
        </p:spPr>
        <p:txBody>
          <a:bodyPr/>
          <a:lstStyle/>
          <a:p>
            <a:pPr algn="l"/>
            <a:r>
              <a:rPr lang="en-US" sz="2400" dirty="0">
                <a:solidFill>
                  <a:srgbClr val="0000CC"/>
                </a:solidFill>
              </a:rPr>
              <a:t>b. </a:t>
            </a:r>
            <a:r>
              <a:rPr lang="en-US" sz="2400" dirty="0" err="1">
                <a:solidFill>
                  <a:srgbClr val="0000CC"/>
                </a:solidFill>
              </a:rPr>
              <a:t>Nội</a:t>
            </a:r>
            <a:r>
              <a:rPr lang="en-US" sz="2400" dirty="0">
                <a:solidFill>
                  <a:srgbClr val="0000CC"/>
                </a:solidFill>
              </a:rPr>
              <a:t> dung </a:t>
            </a:r>
            <a:r>
              <a:rPr lang="en-US" sz="2400" dirty="0" err="1">
                <a:solidFill>
                  <a:srgbClr val="0000CC"/>
                </a:solidFill>
              </a:rPr>
              <a:t>xây</a:t>
            </a:r>
            <a:r>
              <a:rPr lang="en-US" sz="2400" dirty="0">
                <a:solidFill>
                  <a:srgbClr val="0000CC"/>
                </a:solidFill>
              </a:rPr>
              <a:t> </a:t>
            </a:r>
            <a:r>
              <a:rPr lang="en-US" sz="2400" dirty="0" err="1">
                <a:solidFill>
                  <a:srgbClr val="0000CC"/>
                </a:solidFill>
              </a:rPr>
              <a:t>dựng</a:t>
            </a:r>
            <a:r>
              <a:rPr lang="en-US" sz="2400" dirty="0">
                <a:solidFill>
                  <a:srgbClr val="0000CC"/>
                </a:solidFill>
              </a:rPr>
              <a:t> con </a:t>
            </a:r>
            <a:r>
              <a:rPr lang="en-US" sz="2400" dirty="0" err="1" smtClean="0">
                <a:solidFill>
                  <a:srgbClr val="0000CC"/>
                </a:solidFill>
              </a:rPr>
              <a:t>người</a:t>
            </a:r>
            <a:r>
              <a:rPr lang="en-US" sz="2400" dirty="0" smtClean="0">
                <a:solidFill>
                  <a:srgbClr val="0000CC"/>
                </a:solidFill>
              </a:rPr>
              <a:t> </a:t>
            </a:r>
            <a:r>
              <a:rPr lang="en-US" sz="2400" dirty="0" err="1" smtClean="0">
                <a:solidFill>
                  <a:srgbClr val="0000CC"/>
                </a:solidFill>
              </a:rPr>
              <a:t>xã</a:t>
            </a:r>
            <a:r>
              <a:rPr lang="en-US" sz="2400" dirty="0" smtClean="0">
                <a:solidFill>
                  <a:srgbClr val="0000CC"/>
                </a:solidFill>
              </a:rPr>
              <a:t> </a:t>
            </a:r>
            <a:r>
              <a:rPr lang="en-US" sz="2400" dirty="0" err="1" smtClean="0">
                <a:solidFill>
                  <a:srgbClr val="0000CC"/>
                </a:solidFill>
              </a:rPr>
              <a:t>hội</a:t>
            </a:r>
            <a:r>
              <a:rPr lang="en-US" sz="2400" dirty="0" smtClean="0">
                <a:solidFill>
                  <a:srgbClr val="0000CC"/>
                </a:solidFill>
              </a:rPr>
              <a:t> </a:t>
            </a:r>
            <a:r>
              <a:rPr lang="en-US" sz="2400" dirty="0" err="1" smtClean="0">
                <a:solidFill>
                  <a:srgbClr val="0000CC"/>
                </a:solidFill>
              </a:rPr>
              <a:t>chủ</a:t>
            </a:r>
            <a:r>
              <a:rPr lang="en-US" sz="2400" dirty="0" smtClean="0">
                <a:solidFill>
                  <a:srgbClr val="0000CC"/>
                </a:solidFill>
              </a:rPr>
              <a:t> </a:t>
            </a:r>
            <a:r>
              <a:rPr lang="en-US" sz="2400" dirty="0" err="1" smtClean="0">
                <a:solidFill>
                  <a:srgbClr val="0000CC"/>
                </a:solidFill>
              </a:rPr>
              <a:t>nghĩa</a:t>
            </a:r>
            <a:r>
              <a:rPr lang="en-US" sz="2400" dirty="0" smtClean="0">
                <a:solidFill>
                  <a:srgbClr val="0000CC"/>
                </a:solidFill>
              </a:rPr>
              <a:t> </a:t>
            </a:r>
            <a:endParaRPr lang="en-US" sz="2400" dirty="0">
              <a:solidFill>
                <a:srgbClr val="0000CC"/>
              </a:solidFill>
            </a:endParaRPr>
          </a:p>
        </p:txBody>
      </p:sp>
      <p:sp>
        <p:nvSpPr>
          <p:cNvPr id="93188" name="Text Box 4"/>
          <p:cNvSpPr txBox="1">
            <a:spLocks noChangeArrowheads="1"/>
          </p:cNvSpPr>
          <p:nvPr/>
        </p:nvSpPr>
        <p:spPr bwMode="auto">
          <a:xfrm>
            <a:off x="6629400" y="2133600"/>
            <a:ext cx="2514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Clr>
                <a:srgbClr val="1F5281"/>
              </a:buClr>
              <a:buFont typeface="Wingdings" pitchFamily="2" charset="2"/>
              <a:buChar char="§"/>
            </a:pPr>
            <a:r>
              <a:rPr lang="en-US" sz="2000" b="1" i="1" dirty="0">
                <a:solidFill>
                  <a:srgbClr val="006600"/>
                </a:solidFill>
              </a:rPr>
              <a:t> </a:t>
            </a:r>
            <a:r>
              <a:rPr lang="en-US" sz="2000" b="1" i="1" dirty="0" err="1" smtClean="0">
                <a:solidFill>
                  <a:srgbClr val="006600"/>
                </a:solidFill>
              </a:rPr>
              <a:t>Có</a:t>
            </a:r>
            <a:r>
              <a:rPr lang="en-US" sz="2000" b="1" i="1" dirty="0" smtClean="0">
                <a:solidFill>
                  <a:srgbClr val="006600"/>
                </a:solidFill>
              </a:rPr>
              <a:t> </a:t>
            </a:r>
            <a:r>
              <a:rPr lang="en-US" sz="2000" b="1" i="1" dirty="0" err="1">
                <a:solidFill>
                  <a:srgbClr val="006600"/>
                </a:solidFill>
              </a:rPr>
              <a:t>năng</a:t>
            </a:r>
            <a:r>
              <a:rPr lang="en-US" sz="2000" b="1" i="1" dirty="0">
                <a:solidFill>
                  <a:srgbClr val="006600"/>
                </a:solidFill>
              </a:rPr>
              <a:t> </a:t>
            </a:r>
            <a:r>
              <a:rPr lang="en-US" sz="2000" b="1" i="1" dirty="0" err="1">
                <a:solidFill>
                  <a:srgbClr val="006600"/>
                </a:solidFill>
              </a:rPr>
              <a:t>lực</a:t>
            </a:r>
            <a:r>
              <a:rPr lang="en-US" sz="2000" b="1" i="1" dirty="0">
                <a:solidFill>
                  <a:srgbClr val="006600"/>
                </a:solidFill>
              </a:rPr>
              <a:t> </a:t>
            </a:r>
            <a:r>
              <a:rPr lang="en-US" sz="2000" b="1" i="1" dirty="0" err="1">
                <a:solidFill>
                  <a:srgbClr val="006600"/>
                </a:solidFill>
              </a:rPr>
              <a:t>làm</a:t>
            </a:r>
            <a:r>
              <a:rPr lang="en-US" sz="2000" b="1" i="1" dirty="0">
                <a:solidFill>
                  <a:srgbClr val="006600"/>
                </a:solidFill>
              </a:rPr>
              <a:t> </a:t>
            </a:r>
            <a:r>
              <a:rPr lang="en-US" sz="2000" b="1" i="1" dirty="0" err="1">
                <a:solidFill>
                  <a:srgbClr val="006600"/>
                </a:solidFill>
              </a:rPr>
              <a:t>chủ</a:t>
            </a:r>
            <a:r>
              <a:rPr lang="en-US" sz="2000" b="1" i="1" dirty="0">
                <a:solidFill>
                  <a:srgbClr val="006600"/>
                </a:solidFill>
              </a:rPr>
              <a:t>: </a:t>
            </a:r>
            <a:r>
              <a:rPr lang="en-US" sz="2000" b="1" i="1" dirty="0" err="1">
                <a:solidFill>
                  <a:srgbClr val="006600"/>
                </a:solidFill>
              </a:rPr>
              <a:t>làm</a:t>
            </a:r>
            <a:r>
              <a:rPr lang="en-US" sz="2000" b="1" i="1" dirty="0">
                <a:solidFill>
                  <a:srgbClr val="006600"/>
                </a:solidFill>
              </a:rPr>
              <a:t> </a:t>
            </a:r>
            <a:r>
              <a:rPr lang="en-US" sz="2000" b="1" i="1" dirty="0" err="1">
                <a:solidFill>
                  <a:srgbClr val="006600"/>
                </a:solidFill>
              </a:rPr>
              <a:t>chủ</a:t>
            </a:r>
            <a:r>
              <a:rPr lang="en-US" sz="2000" b="1" i="1" dirty="0">
                <a:solidFill>
                  <a:srgbClr val="006600"/>
                </a:solidFill>
              </a:rPr>
              <a:t> </a:t>
            </a:r>
            <a:r>
              <a:rPr lang="en-US" sz="2000" b="1" i="1" dirty="0" err="1">
                <a:solidFill>
                  <a:srgbClr val="006600"/>
                </a:solidFill>
              </a:rPr>
              <a:t>bản</a:t>
            </a:r>
            <a:r>
              <a:rPr lang="en-US" sz="2000" b="1" i="1" dirty="0">
                <a:solidFill>
                  <a:srgbClr val="006600"/>
                </a:solidFill>
              </a:rPr>
              <a:t> </a:t>
            </a:r>
            <a:r>
              <a:rPr lang="en-US" sz="2000" b="1" i="1" dirty="0" err="1">
                <a:solidFill>
                  <a:srgbClr val="006600"/>
                </a:solidFill>
              </a:rPr>
              <a:t>thân</a:t>
            </a:r>
            <a:r>
              <a:rPr lang="en-US" sz="2000" b="1" i="1" dirty="0">
                <a:solidFill>
                  <a:srgbClr val="006600"/>
                </a:solidFill>
              </a:rPr>
              <a:t>, </a:t>
            </a:r>
            <a:r>
              <a:rPr lang="en-US" sz="2000" b="1" i="1" dirty="0" err="1">
                <a:solidFill>
                  <a:srgbClr val="006600"/>
                </a:solidFill>
              </a:rPr>
              <a:t>gia</a:t>
            </a:r>
            <a:r>
              <a:rPr lang="en-US" sz="2000" b="1" i="1" dirty="0">
                <a:solidFill>
                  <a:srgbClr val="006600"/>
                </a:solidFill>
              </a:rPr>
              <a:t> </a:t>
            </a:r>
            <a:r>
              <a:rPr lang="en-US" sz="2000" b="1" i="1" dirty="0" err="1">
                <a:solidFill>
                  <a:srgbClr val="006600"/>
                </a:solidFill>
              </a:rPr>
              <a:t>đình</a:t>
            </a:r>
            <a:r>
              <a:rPr lang="en-US" sz="2000" b="1" i="1" dirty="0">
                <a:solidFill>
                  <a:srgbClr val="006600"/>
                </a:solidFill>
              </a:rPr>
              <a:t> </a:t>
            </a:r>
            <a:r>
              <a:rPr lang="en-US" sz="2000" b="1" i="1" dirty="0" err="1">
                <a:solidFill>
                  <a:srgbClr val="006600"/>
                </a:solidFill>
              </a:rPr>
              <a:t>và</a:t>
            </a:r>
            <a:r>
              <a:rPr lang="en-US" sz="2000" b="1" i="1" dirty="0">
                <a:solidFill>
                  <a:srgbClr val="006600"/>
                </a:solidFill>
              </a:rPr>
              <a:t> </a:t>
            </a:r>
            <a:r>
              <a:rPr lang="en-US" sz="2000" b="1" i="1" dirty="0" smtClean="0">
                <a:solidFill>
                  <a:srgbClr val="006600"/>
                </a:solidFill>
              </a:rPr>
              <a:t>XH</a:t>
            </a:r>
            <a:r>
              <a:rPr lang="en-US" sz="2000" b="1" dirty="0" smtClean="0">
                <a:solidFill>
                  <a:srgbClr val="006600"/>
                </a:solidFill>
              </a:rPr>
              <a:t>; </a:t>
            </a:r>
            <a:r>
              <a:rPr lang="en-US" sz="2000" b="1" dirty="0" err="1" smtClean="0">
                <a:solidFill>
                  <a:srgbClr val="006600"/>
                </a:solidFill>
              </a:rPr>
              <a:t>không</a:t>
            </a:r>
            <a:r>
              <a:rPr lang="en-US" sz="2000" b="1" dirty="0" smtClean="0">
                <a:solidFill>
                  <a:srgbClr val="006600"/>
                </a:solidFill>
              </a:rPr>
              <a:t> </a:t>
            </a:r>
            <a:r>
              <a:rPr lang="en-US" sz="2000" b="1" dirty="0" err="1" smtClean="0">
                <a:solidFill>
                  <a:srgbClr val="006600"/>
                </a:solidFill>
              </a:rPr>
              <a:t>ngừng</a:t>
            </a:r>
            <a:r>
              <a:rPr lang="en-US" sz="2000" b="1" dirty="0" smtClean="0">
                <a:solidFill>
                  <a:srgbClr val="006600"/>
                </a:solidFill>
              </a:rPr>
              <a:t> </a:t>
            </a:r>
            <a:r>
              <a:rPr lang="en-US" sz="2000" b="1" dirty="0" err="1" smtClean="0">
                <a:solidFill>
                  <a:srgbClr val="006600"/>
                </a:solidFill>
              </a:rPr>
              <a:t>nâng</a:t>
            </a:r>
            <a:r>
              <a:rPr lang="en-US" sz="2000" b="1" dirty="0" smtClean="0">
                <a:solidFill>
                  <a:srgbClr val="006600"/>
                </a:solidFill>
              </a:rPr>
              <a:t> </a:t>
            </a:r>
            <a:r>
              <a:rPr lang="en-US" sz="2000" b="1" dirty="0" err="1" smtClean="0">
                <a:solidFill>
                  <a:srgbClr val="006600"/>
                </a:solidFill>
              </a:rPr>
              <a:t>cao</a:t>
            </a:r>
            <a:r>
              <a:rPr lang="en-US" sz="2000" b="1" dirty="0" smtClean="0">
                <a:solidFill>
                  <a:srgbClr val="006600"/>
                </a:solidFill>
              </a:rPr>
              <a:t> </a:t>
            </a:r>
            <a:r>
              <a:rPr lang="en-US" sz="2000" b="1" dirty="0" err="1" smtClean="0">
                <a:solidFill>
                  <a:srgbClr val="006600"/>
                </a:solidFill>
              </a:rPr>
              <a:t>trình</a:t>
            </a:r>
            <a:r>
              <a:rPr lang="en-US" sz="2000" b="1" dirty="0" smtClean="0">
                <a:solidFill>
                  <a:srgbClr val="006600"/>
                </a:solidFill>
              </a:rPr>
              <a:t> </a:t>
            </a:r>
            <a:r>
              <a:rPr lang="en-US" sz="2000" b="1" dirty="0" err="1" smtClean="0">
                <a:solidFill>
                  <a:srgbClr val="006600"/>
                </a:solidFill>
              </a:rPr>
              <a:t>độ</a:t>
            </a:r>
            <a:r>
              <a:rPr lang="en-US" sz="2000" b="1" dirty="0" smtClean="0">
                <a:solidFill>
                  <a:srgbClr val="006600"/>
                </a:solidFill>
              </a:rPr>
              <a:t>..</a:t>
            </a:r>
            <a:endParaRPr lang="en-US" sz="2000" b="1" dirty="0">
              <a:solidFill>
                <a:srgbClr val="006600"/>
              </a:solidFill>
            </a:endParaRPr>
          </a:p>
        </p:txBody>
      </p:sp>
      <p:sp>
        <p:nvSpPr>
          <p:cNvPr id="93189" name="Rectangle 5"/>
          <p:cNvSpPr>
            <a:spLocks noChangeArrowheads="1"/>
          </p:cNvSpPr>
          <p:nvPr/>
        </p:nvSpPr>
        <p:spPr bwMode="gray">
          <a:xfrm rot="3419336">
            <a:off x="1124782" y="1809464"/>
            <a:ext cx="923925" cy="1003300"/>
          </a:xfrm>
          <a:prstGeom prst="rect">
            <a:avLst/>
          </a:prstGeom>
          <a:gradFill rotWithShape="1">
            <a:gsLst>
              <a:gs pos="0">
                <a:schemeClr val="accent1"/>
              </a:gs>
              <a:gs pos="100000">
                <a:schemeClr val="accent1">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93190" name="Text Box 6"/>
          <p:cNvSpPr txBox="1">
            <a:spLocks noChangeArrowheads="1"/>
          </p:cNvSpPr>
          <p:nvPr/>
        </p:nvSpPr>
        <p:spPr bwMode="gray">
          <a:xfrm>
            <a:off x="1235285" y="1979326"/>
            <a:ext cx="6880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dirty="0" err="1" smtClean="0">
                <a:solidFill>
                  <a:srgbClr val="FFFF00"/>
                </a:solidFill>
              </a:rPr>
              <a:t>Một</a:t>
            </a:r>
            <a:endParaRPr lang="en-US" sz="2200" b="1" dirty="0">
              <a:solidFill>
                <a:srgbClr val="FFFF00"/>
              </a:solidFill>
            </a:endParaRPr>
          </a:p>
        </p:txBody>
      </p:sp>
      <p:sp>
        <p:nvSpPr>
          <p:cNvPr id="93191" name="Rectangle 7"/>
          <p:cNvSpPr>
            <a:spLocks noChangeArrowheads="1"/>
          </p:cNvSpPr>
          <p:nvPr/>
        </p:nvSpPr>
        <p:spPr bwMode="gray">
          <a:xfrm rot="3419336">
            <a:off x="2846387" y="3686461"/>
            <a:ext cx="923925" cy="1003300"/>
          </a:xfrm>
          <a:prstGeom prst="rect">
            <a:avLst/>
          </a:prstGeom>
          <a:gradFill rotWithShape="1">
            <a:gsLst>
              <a:gs pos="0">
                <a:schemeClr val="accent2"/>
              </a:gs>
              <a:gs pos="100000">
                <a:schemeClr val="accent2">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93192" name="Text Box 8"/>
          <p:cNvSpPr txBox="1">
            <a:spLocks noChangeArrowheads="1"/>
          </p:cNvSpPr>
          <p:nvPr/>
        </p:nvSpPr>
        <p:spPr bwMode="gray">
          <a:xfrm>
            <a:off x="2974181" y="3932523"/>
            <a:ext cx="6238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dirty="0" err="1" smtClean="0">
                <a:solidFill>
                  <a:srgbClr val="FFFFFF"/>
                </a:solidFill>
              </a:rPr>
              <a:t>Hai</a:t>
            </a:r>
            <a:endParaRPr lang="en-US" sz="2200" b="1" dirty="0">
              <a:solidFill>
                <a:srgbClr val="FFFFFF"/>
              </a:solidFill>
            </a:endParaRPr>
          </a:p>
        </p:txBody>
      </p:sp>
      <p:sp>
        <p:nvSpPr>
          <p:cNvPr id="93193" name="Rectangle 9"/>
          <p:cNvSpPr>
            <a:spLocks noChangeArrowheads="1"/>
          </p:cNvSpPr>
          <p:nvPr/>
        </p:nvSpPr>
        <p:spPr bwMode="gray">
          <a:xfrm rot="3419336">
            <a:off x="4916487" y="2533936"/>
            <a:ext cx="923925" cy="1003300"/>
          </a:xfrm>
          <a:prstGeom prst="rect">
            <a:avLst/>
          </a:prstGeom>
          <a:gradFill rotWithShape="1">
            <a:gsLst>
              <a:gs pos="0">
                <a:schemeClr val="hlink"/>
              </a:gs>
              <a:gs pos="100000">
                <a:schemeClr va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93194" name="Text Box 10"/>
          <p:cNvSpPr txBox="1">
            <a:spLocks noChangeArrowheads="1"/>
          </p:cNvSpPr>
          <p:nvPr/>
        </p:nvSpPr>
        <p:spPr bwMode="gray">
          <a:xfrm>
            <a:off x="5169658" y="2789523"/>
            <a:ext cx="54534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dirty="0" smtClean="0">
                <a:solidFill>
                  <a:srgbClr val="FFFF00"/>
                </a:solidFill>
              </a:rPr>
              <a:t>Ba</a:t>
            </a:r>
          </a:p>
        </p:txBody>
      </p:sp>
      <p:sp>
        <p:nvSpPr>
          <p:cNvPr id="93196" name="Line 12"/>
          <p:cNvSpPr>
            <a:spLocks noChangeShapeType="1"/>
          </p:cNvSpPr>
          <p:nvPr/>
        </p:nvSpPr>
        <p:spPr bwMode="auto">
          <a:xfrm>
            <a:off x="2133600" y="2743200"/>
            <a:ext cx="762000" cy="1066800"/>
          </a:xfrm>
          <a:prstGeom prst="line">
            <a:avLst/>
          </a:prstGeom>
          <a:noFill/>
          <a:ln w="5715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7" name="Line 13"/>
          <p:cNvSpPr>
            <a:spLocks noChangeShapeType="1"/>
          </p:cNvSpPr>
          <p:nvPr/>
        </p:nvSpPr>
        <p:spPr bwMode="auto">
          <a:xfrm flipV="1">
            <a:off x="3810000" y="3268948"/>
            <a:ext cx="1066800" cy="609600"/>
          </a:xfrm>
          <a:prstGeom prst="line">
            <a:avLst/>
          </a:prstGeom>
          <a:noFill/>
          <a:ln w="5715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8" name="Line 14"/>
          <p:cNvSpPr>
            <a:spLocks noChangeShapeType="1"/>
          </p:cNvSpPr>
          <p:nvPr/>
        </p:nvSpPr>
        <p:spPr bwMode="auto">
          <a:xfrm flipV="1">
            <a:off x="5943600" y="1884648"/>
            <a:ext cx="1295400" cy="774700"/>
          </a:xfrm>
          <a:prstGeom prst="line">
            <a:avLst/>
          </a:prstGeom>
          <a:noFill/>
          <a:ln w="5715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9" name="Text Box 15"/>
          <p:cNvSpPr txBox="1">
            <a:spLocks noChangeArrowheads="1"/>
          </p:cNvSpPr>
          <p:nvPr/>
        </p:nvSpPr>
        <p:spPr bwMode="auto">
          <a:xfrm>
            <a:off x="609600" y="762000"/>
            <a:ext cx="6553200" cy="769441"/>
          </a:xfrm>
          <a:prstGeom prst="rect">
            <a:avLst/>
          </a:prstGeom>
          <a:solidFill>
            <a:schemeClr val="bg1"/>
          </a:solidFill>
          <a:ln>
            <a:noFill/>
          </a:ln>
          <a:effectLst/>
          <a:extLst/>
        </p:spPr>
        <p:txBody>
          <a:bodyPr wrap="square">
            <a:spAutoFit/>
          </a:bodyPr>
          <a:lstStyle/>
          <a:p>
            <a:pPr marL="342900" indent="-342900" algn="ctr" eaLnBrk="0" hangingPunct="0">
              <a:buFont typeface="Wingdings" pitchFamily="2" charset="2"/>
              <a:buChar char="q"/>
            </a:pPr>
            <a:r>
              <a:rPr lang="en-US" sz="2200" b="1" dirty="0" err="1">
                <a:solidFill>
                  <a:srgbClr val="0000CC"/>
                </a:solidFill>
              </a:rPr>
              <a:t>X</a:t>
            </a:r>
            <a:r>
              <a:rPr lang="en-US" sz="2200" b="1" dirty="0" err="1" smtClean="0">
                <a:solidFill>
                  <a:srgbClr val="0000CC"/>
                </a:solidFill>
              </a:rPr>
              <a:t>ây</a:t>
            </a:r>
            <a:r>
              <a:rPr lang="en-US" sz="2200" b="1" dirty="0" smtClean="0">
                <a:solidFill>
                  <a:srgbClr val="0000CC"/>
                </a:solidFill>
              </a:rPr>
              <a:t> </a:t>
            </a:r>
            <a:r>
              <a:rPr lang="en-US" sz="2200" b="1" dirty="0" err="1">
                <a:solidFill>
                  <a:srgbClr val="0000CC"/>
                </a:solidFill>
              </a:rPr>
              <a:t>dựng</a:t>
            </a:r>
            <a:r>
              <a:rPr lang="en-US" sz="2200" b="1" dirty="0">
                <a:solidFill>
                  <a:srgbClr val="0000CC"/>
                </a:solidFill>
              </a:rPr>
              <a:t> con </a:t>
            </a:r>
            <a:r>
              <a:rPr lang="en-US" sz="2200" b="1" dirty="0" err="1">
                <a:solidFill>
                  <a:srgbClr val="0000CC"/>
                </a:solidFill>
              </a:rPr>
              <a:t>người</a:t>
            </a:r>
            <a:r>
              <a:rPr lang="en-US" sz="2200" b="1" dirty="0">
                <a:solidFill>
                  <a:srgbClr val="0000CC"/>
                </a:solidFill>
              </a:rPr>
              <a:t> </a:t>
            </a:r>
            <a:r>
              <a:rPr lang="en-US" sz="2200" b="1" dirty="0" smtClean="0">
                <a:solidFill>
                  <a:srgbClr val="0000CC"/>
                </a:solidFill>
              </a:rPr>
              <a:t>XHCN </a:t>
            </a:r>
            <a:r>
              <a:rPr lang="en-US" sz="2200" b="1" dirty="0" err="1" smtClean="0">
                <a:solidFill>
                  <a:srgbClr val="0000CC"/>
                </a:solidFill>
              </a:rPr>
              <a:t>vừa</a:t>
            </a:r>
            <a:r>
              <a:rPr lang="en-US" sz="2200" b="1" dirty="0" smtClean="0">
                <a:solidFill>
                  <a:srgbClr val="0000CC"/>
                </a:solidFill>
              </a:rPr>
              <a:t> </a:t>
            </a:r>
            <a:r>
              <a:rPr lang="en-US" sz="2200" b="1" dirty="0">
                <a:solidFill>
                  <a:srgbClr val="C00000"/>
                </a:solidFill>
              </a:rPr>
              <a:t>“</a:t>
            </a:r>
            <a:r>
              <a:rPr lang="en-US" sz="2200" b="1" dirty="0" err="1">
                <a:solidFill>
                  <a:srgbClr val="C00000"/>
                </a:solidFill>
              </a:rPr>
              <a:t>hồng</a:t>
            </a:r>
            <a:r>
              <a:rPr lang="en-US" sz="2200" b="1" dirty="0">
                <a:solidFill>
                  <a:srgbClr val="C00000"/>
                </a:solidFill>
              </a:rPr>
              <a:t>”, </a:t>
            </a:r>
            <a:r>
              <a:rPr lang="en-US" sz="2200" b="1" dirty="0" err="1">
                <a:solidFill>
                  <a:srgbClr val="C00000"/>
                </a:solidFill>
              </a:rPr>
              <a:t>vừa</a:t>
            </a:r>
            <a:r>
              <a:rPr lang="en-US" sz="2200" b="1" dirty="0">
                <a:solidFill>
                  <a:srgbClr val="C00000"/>
                </a:solidFill>
              </a:rPr>
              <a:t> “</a:t>
            </a:r>
            <a:r>
              <a:rPr lang="en-US" sz="2200" b="1" dirty="0" err="1">
                <a:solidFill>
                  <a:srgbClr val="C00000"/>
                </a:solidFill>
              </a:rPr>
              <a:t>chuyên</a:t>
            </a:r>
            <a:r>
              <a:rPr lang="en-US" sz="2200" b="1" dirty="0" smtClean="0">
                <a:solidFill>
                  <a:srgbClr val="C00000"/>
                </a:solidFill>
              </a:rPr>
              <a:t>”, </a:t>
            </a:r>
            <a:r>
              <a:rPr lang="en-US" sz="2000" b="1" dirty="0" err="1" smtClean="0">
                <a:solidFill>
                  <a:srgbClr val="0000CC"/>
                </a:solidFill>
              </a:rPr>
              <a:t>hướng</a:t>
            </a:r>
            <a:r>
              <a:rPr lang="en-US" sz="2000" b="1" dirty="0" smtClean="0">
                <a:solidFill>
                  <a:srgbClr val="0000CC"/>
                </a:solidFill>
              </a:rPr>
              <a:t> </a:t>
            </a:r>
            <a:r>
              <a:rPr lang="en-US" sz="2000" b="1" dirty="0" err="1" smtClean="0">
                <a:solidFill>
                  <a:srgbClr val="0000CC"/>
                </a:solidFill>
              </a:rPr>
              <a:t>tới</a:t>
            </a:r>
            <a:r>
              <a:rPr lang="en-US" sz="2000" b="1" dirty="0" smtClean="0">
                <a:solidFill>
                  <a:srgbClr val="0000CC"/>
                </a:solidFill>
              </a:rPr>
              <a:t> </a:t>
            </a:r>
            <a:r>
              <a:rPr lang="en-US" sz="2000" b="1" dirty="0" err="1" smtClean="0">
                <a:solidFill>
                  <a:srgbClr val="0000CC"/>
                </a:solidFill>
              </a:rPr>
              <a:t>các</a:t>
            </a:r>
            <a:r>
              <a:rPr lang="en-US" sz="2000" b="1" dirty="0" smtClean="0">
                <a:solidFill>
                  <a:srgbClr val="0000CC"/>
                </a:solidFill>
              </a:rPr>
              <a:t> </a:t>
            </a:r>
            <a:r>
              <a:rPr lang="en-US" sz="2000" b="1" dirty="0" err="1" smtClean="0">
                <a:solidFill>
                  <a:srgbClr val="0000CC"/>
                </a:solidFill>
              </a:rPr>
              <a:t>chuẩn</a:t>
            </a:r>
            <a:r>
              <a:rPr lang="en-US" sz="2000" b="1" dirty="0" smtClean="0">
                <a:solidFill>
                  <a:srgbClr val="0000CC"/>
                </a:solidFill>
              </a:rPr>
              <a:t> </a:t>
            </a:r>
            <a:r>
              <a:rPr lang="en-US" sz="2000" b="1" dirty="0" err="1" smtClean="0">
                <a:solidFill>
                  <a:srgbClr val="0000CC"/>
                </a:solidFill>
              </a:rPr>
              <a:t>mực</a:t>
            </a:r>
            <a:r>
              <a:rPr lang="en-US" sz="2000" b="1" dirty="0" smtClean="0">
                <a:solidFill>
                  <a:srgbClr val="0000CC"/>
                </a:solidFill>
              </a:rPr>
              <a:t> </a:t>
            </a:r>
            <a:r>
              <a:rPr lang="en-US" sz="2000" b="1" dirty="0" err="1" smtClean="0">
                <a:solidFill>
                  <a:srgbClr val="0000CC"/>
                </a:solidFill>
              </a:rPr>
              <a:t>sau</a:t>
            </a:r>
            <a:r>
              <a:rPr lang="en-US" sz="2000" b="1" dirty="0" smtClean="0">
                <a:solidFill>
                  <a:srgbClr val="0000CC"/>
                </a:solidFill>
              </a:rPr>
              <a:t> </a:t>
            </a:r>
            <a:r>
              <a:rPr lang="en-US" sz="2000" b="1" dirty="0" err="1" smtClean="0">
                <a:solidFill>
                  <a:srgbClr val="0000CC"/>
                </a:solidFill>
              </a:rPr>
              <a:t>đây</a:t>
            </a:r>
            <a:r>
              <a:rPr lang="en-US" sz="2000" b="1" dirty="0" smtClean="0">
                <a:solidFill>
                  <a:srgbClr val="0000CC"/>
                </a:solidFill>
              </a:rPr>
              <a:t>:</a:t>
            </a:r>
            <a:endParaRPr lang="en-US" sz="2000" b="1" dirty="0">
              <a:solidFill>
                <a:srgbClr val="0000CC"/>
              </a:solidFill>
            </a:endParaRPr>
          </a:p>
        </p:txBody>
      </p:sp>
      <p:sp>
        <p:nvSpPr>
          <p:cNvPr id="93200" name="Text Box 16"/>
          <p:cNvSpPr txBox="1">
            <a:spLocks noChangeArrowheads="1"/>
          </p:cNvSpPr>
          <p:nvPr/>
        </p:nvSpPr>
        <p:spPr bwMode="auto">
          <a:xfrm>
            <a:off x="1066800" y="5008848"/>
            <a:ext cx="396875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Clr>
                <a:srgbClr val="800080"/>
              </a:buClr>
              <a:buSzPct val="101000"/>
              <a:buFont typeface="Wingdings" pitchFamily="2" charset="2"/>
              <a:buChar char="§"/>
            </a:pPr>
            <a:r>
              <a:rPr lang="en-US" sz="2000" b="1" i="1" dirty="0" smtClean="0"/>
              <a:t> </a:t>
            </a:r>
            <a:r>
              <a:rPr lang="en-US" sz="2000" b="1" i="1" dirty="0" err="1" smtClean="0">
                <a:solidFill>
                  <a:srgbClr val="990000"/>
                </a:solidFill>
              </a:rPr>
              <a:t>Trung</a:t>
            </a:r>
            <a:r>
              <a:rPr lang="en-US" sz="2000" b="1" i="1" dirty="0" smtClean="0">
                <a:solidFill>
                  <a:srgbClr val="990000"/>
                </a:solidFill>
              </a:rPr>
              <a:t> </a:t>
            </a:r>
            <a:r>
              <a:rPr lang="en-US" sz="2000" b="1" i="1" dirty="0" err="1">
                <a:solidFill>
                  <a:srgbClr val="990000"/>
                </a:solidFill>
              </a:rPr>
              <a:t>với</a:t>
            </a:r>
            <a:r>
              <a:rPr lang="en-US" sz="2000" b="1" i="1" dirty="0">
                <a:solidFill>
                  <a:srgbClr val="990000"/>
                </a:solidFill>
              </a:rPr>
              <a:t> </a:t>
            </a:r>
            <a:r>
              <a:rPr lang="en-US" sz="2000" b="1" i="1" dirty="0" err="1">
                <a:solidFill>
                  <a:srgbClr val="990000"/>
                </a:solidFill>
              </a:rPr>
              <a:t>nước</a:t>
            </a:r>
            <a:r>
              <a:rPr lang="en-US" sz="2000" b="1" i="1" dirty="0">
                <a:solidFill>
                  <a:srgbClr val="990000"/>
                </a:solidFill>
              </a:rPr>
              <a:t>, </a:t>
            </a:r>
            <a:r>
              <a:rPr lang="en-US" sz="2000" b="1" i="1" dirty="0" err="1">
                <a:solidFill>
                  <a:srgbClr val="990000"/>
                </a:solidFill>
              </a:rPr>
              <a:t>hiếu</a:t>
            </a:r>
            <a:r>
              <a:rPr lang="en-US" sz="2000" b="1" i="1" dirty="0">
                <a:solidFill>
                  <a:srgbClr val="990000"/>
                </a:solidFill>
              </a:rPr>
              <a:t> </a:t>
            </a:r>
            <a:r>
              <a:rPr lang="en-US" sz="2000" b="1" i="1" dirty="0" err="1">
                <a:solidFill>
                  <a:srgbClr val="990000"/>
                </a:solidFill>
              </a:rPr>
              <a:t>với</a:t>
            </a:r>
            <a:r>
              <a:rPr lang="en-US" sz="2000" b="1" i="1" dirty="0">
                <a:solidFill>
                  <a:srgbClr val="990000"/>
                </a:solidFill>
              </a:rPr>
              <a:t> </a:t>
            </a:r>
            <a:r>
              <a:rPr lang="en-US" sz="2000" b="1" i="1" dirty="0" err="1">
                <a:solidFill>
                  <a:srgbClr val="990000"/>
                </a:solidFill>
              </a:rPr>
              <a:t>dân</a:t>
            </a:r>
            <a:r>
              <a:rPr lang="en-US" sz="2000" b="1" i="1" dirty="0">
                <a:solidFill>
                  <a:srgbClr val="990000"/>
                </a:solidFill>
              </a:rPr>
              <a:t>, </a:t>
            </a:r>
            <a:r>
              <a:rPr lang="en-US" sz="2000" b="1" i="1" dirty="0" err="1">
                <a:solidFill>
                  <a:srgbClr val="990000"/>
                </a:solidFill>
              </a:rPr>
              <a:t>yêu</a:t>
            </a:r>
            <a:r>
              <a:rPr lang="en-US" sz="2000" b="1" i="1" dirty="0">
                <a:solidFill>
                  <a:srgbClr val="990000"/>
                </a:solidFill>
              </a:rPr>
              <a:t> </a:t>
            </a:r>
            <a:r>
              <a:rPr lang="en-US" sz="2000" b="1" i="1" dirty="0" err="1">
                <a:solidFill>
                  <a:srgbClr val="990000"/>
                </a:solidFill>
              </a:rPr>
              <a:t>thương</a:t>
            </a:r>
            <a:r>
              <a:rPr lang="en-US" sz="2000" b="1" i="1" dirty="0">
                <a:solidFill>
                  <a:srgbClr val="990000"/>
                </a:solidFill>
              </a:rPr>
              <a:t> con </a:t>
            </a:r>
            <a:r>
              <a:rPr lang="en-US" sz="2000" b="1" i="1" dirty="0" err="1">
                <a:solidFill>
                  <a:srgbClr val="990000"/>
                </a:solidFill>
              </a:rPr>
              <a:t>người</a:t>
            </a:r>
            <a:r>
              <a:rPr lang="en-US" sz="2000" b="1" i="1" dirty="0">
                <a:solidFill>
                  <a:srgbClr val="990000"/>
                </a:solidFill>
              </a:rPr>
              <a:t>, </a:t>
            </a:r>
            <a:r>
              <a:rPr lang="en-US" sz="2000" b="1" dirty="0" err="1">
                <a:solidFill>
                  <a:srgbClr val="990000"/>
                </a:solidFill>
              </a:rPr>
              <a:t>cần</a:t>
            </a:r>
            <a:r>
              <a:rPr lang="en-US" sz="2000" b="1" dirty="0">
                <a:solidFill>
                  <a:srgbClr val="990000"/>
                </a:solidFill>
              </a:rPr>
              <a:t>, </a:t>
            </a:r>
            <a:r>
              <a:rPr lang="en-US" sz="2000" b="1" dirty="0" err="1">
                <a:solidFill>
                  <a:srgbClr val="990000"/>
                </a:solidFill>
              </a:rPr>
              <a:t>kiệm</a:t>
            </a:r>
            <a:r>
              <a:rPr lang="en-US" sz="2000" b="1" dirty="0">
                <a:solidFill>
                  <a:srgbClr val="990000"/>
                </a:solidFill>
              </a:rPr>
              <a:t>, </a:t>
            </a:r>
            <a:r>
              <a:rPr lang="en-US" sz="2000" b="1" dirty="0" err="1">
                <a:solidFill>
                  <a:srgbClr val="990000"/>
                </a:solidFill>
              </a:rPr>
              <a:t>liêm</a:t>
            </a:r>
            <a:r>
              <a:rPr lang="en-US" sz="2000" b="1" dirty="0">
                <a:solidFill>
                  <a:srgbClr val="990000"/>
                </a:solidFill>
              </a:rPr>
              <a:t>, </a:t>
            </a:r>
            <a:r>
              <a:rPr lang="en-US" sz="2000" b="1" dirty="0" err="1">
                <a:solidFill>
                  <a:srgbClr val="990000"/>
                </a:solidFill>
              </a:rPr>
              <a:t>chính</a:t>
            </a:r>
            <a:r>
              <a:rPr lang="en-US" sz="2000" b="1" dirty="0">
                <a:solidFill>
                  <a:srgbClr val="990000"/>
                </a:solidFill>
              </a:rPr>
              <a:t>, </a:t>
            </a:r>
            <a:r>
              <a:rPr lang="en-US" sz="2000" b="1" dirty="0" err="1">
                <a:solidFill>
                  <a:srgbClr val="990000"/>
                </a:solidFill>
              </a:rPr>
              <a:t>chí</a:t>
            </a:r>
            <a:r>
              <a:rPr lang="en-US" sz="2000" b="1" dirty="0">
                <a:solidFill>
                  <a:srgbClr val="990000"/>
                </a:solidFill>
              </a:rPr>
              <a:t> </a:t>
            </a:r>
            <a:r>
              <a:rPr lang="en-US" sz="2000" b="1" dirty="0" err="1">
                <a:solidFill>
                  <a:srgbClr val="990000"/>
                </a:solidFill>
              </a:rPr>
              <a:t>công</a:t>
            </a:r>
            <a:r>
              <a:rPr lang="en-US" sz="2000" b="1" dirty="0">
                <a:solidFill>
                  <a:srgbClr val="990000"/>
                </a:solidFill>
              </a:rPr>
              <a:t> </a:t>
            </a:r>
            <a:r>
              <a:rPr lang="en-US" sz="2000" b="1" dirty="0" err="1">
                <a:solidFill>
                  <a:srgbClr val="990000"/>
                </a:solidFill>
              </a:rPr>
              <a:t>vô</a:t>
            </a:r>
            <a:r>
              <a:rPr lang="en-US" sz="2000" b="1" dirty="0">
                <a:solidFill>
                  <a:srgbClr val="990000"/>
                </a:solidFill>
              </a:rPr>
              <a:t> </a:t>
            </a:r>
            <a:r>
              <a:rPr lang="en-US" sz="2000" b="1" dirty="0" err="1">
                <a:solidFill>
                  <a:srgbClr val="990000"/>
                </a:solidFill>
              </a:rPr>
              <a:t>tư</a:t>
            </a:r>
            <a:r>
              <a:rPr lang="en-US" sz="2000" b="1" dirty="0">
                <a:solidFill>
                  <a:srgbClr val="990000"/>
                </a:solidFill>
              </a:rPr>
              <a:t>, </a:t>
            </a:r>
            <a:r>
              <a:rPr lang="en-US" sz="2000" b="1" dirty="0" err="1">
                <a:solidFill>
                  <a:srgbClr val="990000"/>
                </a:solidFill>
              </a:rPr>
              <a:t>có</a:t>
            </a:r>
            <a:r>
              <a:rPr lang="en-US" sz="2000" b="1" dirty="0">
                <a:solidFill>
                  <a:srgbClr val="990000"/>
                </a:solidFill>
              </a:rPr>
              <a:t> </a:t>
            </a:r>
            <a:r>
              <a:rPr lang="en-US" sz="2000" b="1" dirty="0" err="1">
                <a:solidFill>
                  <a:srgbClr val="990000"/>
                </a:solidFill>
              </a:rPr>
              <a:t>tinh</a:t>
            </a:r>
            <a:r>
              <a:rPr lang="en-US" sz="2000" b="1" dirty="0">
                <a:solidFill>
                  <a:srgbClr val="990000"/>
                </a:solidFill>
              </a:rPr>
              <a:t> </a:t>
            </a:r>
            <a:r>
              <a:rPr lang="en-US" sz="2000" b="1" dirty="0" err="1">
                <a:solidFill>
                  <a:srgbClr val="990000"/>
                </a:solidFill>
              </a:rPr>
              <a:t>thần</a:t>
            </a:r>
            <a:r>
              <a:rPr lang="en-US" sz="2000" b="1" dirty="0">
                <a:solidFill>
                  <a:srgbClr val="990000"/>
                </a:solidFill>
              </a:rPr>
              <a:t> </a:t>
            </a:r>
            <a:r>
              <a:rPr lang="en-US" sz="2000" b="1" dirty="0" err="1">
                <a:solidFill>
                  <a:srgbClr val="990000"/>
                </a:solidFill>
              </a:rPr>
              <a:t>quốc</a:t>
            </a:r>
            <a:r>
              <a:rPr lang="en-US" sz="2000" b="1" dirty="0">
                <a:solidFill>
                  <a:srgbClr val="990000"/>
                </a:solidFill>
              </a:rPr>
              <a:t> </a:t>
            </a:r>
            <a:r>
              <a:rPr lang="en-US" sz="2000" b="1" dirty="0" err="1">
                <a:solidFill>
                  <a:srgbClr val="990000"/>
                </a:solidFill>
              </a:rPr>
              <a:t>tế</a:t>
            </a:r>
            <a:r>
              <a:rPr lang="en-US" sz="2000" b="1" dirty="0">
                <a:solidFill>
                  <a:srgbClr val="990000"/>
                </a:solidFill>
              </a:rPr>
              <a:t> </a:t>
            </a:r>
            <a:r>
              <a:rPr lang="en-US" sz="2000" b="1" dirty="0" err="1">
                <a:solidFill>
                  <a:srgbClr val="990000"/>
                </a:solidFill>
              </a:rPr>
              <a:t>trong</a:t>
            </a:r>
            <a:r>
              <a:rPr lang="en-US" sz="2000" b="1" dirty="0">
                <a:solidFill>
                  <a:srgbClr val="990000"/>
                </a:solidFill>
              </a:rPr>
              <a:t> </a:t>
            </a:r>
            <a:r>
              <a:rPr lang="en-US" sz="2000" b="1" dirty="0" err="1">
                <a:solidFill>
                  <a:srgbClr val="990000"/>
                </a:solidFill>
              </a:rPr>
              <a:t>sáng</a:t>
            </a:r>
            <a:r>
              <a:rPr lang="en-US" sz="2000" b="1" dirty="0">
                <a:solidFill>
                  <a:srgbClr val="990000"/>
                </a:solidFill>
              </a:rPr>
              <a:t>, </a:t>
            </a:r>
            <a:r>
              <a:rPr lang="en-US" sz="2000" b="1" dirty="0" err="1">
                <a:solidFill>
                  <a:srgbClr val="990000"/>
                </a:solidFill>
              </a:rPr>
              <a:t>lối</a:t>
            </a:r>
            <a:r>
              <a:rPr lang="en-US" sz="2000" b="1" dirty="0">
                <a:solidFill>
                  <a:srgbClr val="990000"/>
                </a:solidFill>
              </a:rPr>
              <a:t> </a:t>
            </a:r>
            <a:r>
              <a:rPr lang="en-US" sz="2000" b="1" dirty="0" err="1">
                <a:solidFill>
                  <a:srgbClr val="990000"/>
                </a:solidFill>
              </a:rPr>
              <a:t>sống</a:t>
            </a:r>
            <a:r>
              <a:rPr lang="en-US" sz="2000" b="1" dirty="0">
                <a:solidFill>
                  <a:srgbClr val="990000"/>
                </a:solidFill>
              </a:rPr>
              <a:t> </a:t>
            </a:r>
            <a:r>
              <a:rPr lang="en-US" sz="2000" b="1" dirty="0" err="1">
                <a:solidFill>
                  <a:srgbClr val="990000"/>
                </a:solidFill>
              </a:rPr>
              <a:t>lành</a:t>
            </a:r>
            <a:r>
              <a:rPr lang="en-US" sz="2000" b="1" dirty="0">
                <a:solidFill>
                  <a:srgbClr val="990000"/>
                </a:solidFill>
              </a:rPr>
              <a:t> </a:t>
            </a:r>
            <a:r>
              <a:rPr lang="en-US" sz="2000" b="1" dirty="0" err="1">
                <a:solidFill>
                  <a:srgbClr val="990000"/>
                </a:solidFill>
              </a:rPr>
              <a:t>mạnh</a:t>
            </a:r>
            <a:endParaRPr lang="en-US" sz="2000" b="1" dirty="0">
              <a:solidFill>
                <a:srgbClr val="990000"/>
              </a:solidFill>
            </a:endParaRPr>
          </a:p>
        </p:txBody>
      </p:sp>
      <p:sp>
        <p:nvSpPr>
          <p:cNvPr id="93201" name="Text Box 17"/>
          <p:cNvSpPr txBox="1">
            <a:spLocks noChangeArrowheads="1"/>
          </p:cNvSpPr>
          <p:nvPr/>
        </p:nvSpPr>
        <p:spPr bwMode="auto">
          <a:xfrm>
            <a:off x="4114800" y="3657600"/>
            <a:ext cx="2819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Clr>
                <a:srgbClr val="0000CC"/>
              </a:buClr>
              <a:buSzPct val="101000"/>
              <a:buFont typeface="Wingdings" pitchFamily="2" charset="2"/>
              <a:buChar char="§"/>
            </a:pPr>
            <a:r>
              <a:rPr lang="en-US" sz="2000" b="1" i="1" dirty="0" err="1">
                <a:solidFill>
                  <a:srgbClr val="0000CC"/>
                </a:solidFill>
              </a:rPr>
              <a:t>C</a:t>
            </a:r>
            <a:r>
              <a:rPr lang="en-US" sz="2000" b="1" i="1" dirty="0" err="1" smtClean="0">
                <a:solidFill>
                  <a:srgbClr val="0000CC"/>
                </a:solidFill>
              </a:rPr>
              <a:t>ó</a:t>
            </a:r>
            <a:r>
              <a:rPr lang="en-US" sz="2000" b="1" i="1" dirty="0" smtClean="0">
                <a:solidFill>
                  <a:srgbClr val="0000CC"/>
                </a:solidFill>
              </a:rPr>
              <a:t> </a:t>
            </a:r>
            <a:r>
              <a:rPr lang="en-US" sz="2000" b="1" i="1" dirty="0" err="1">
                <a:solidFill>
                  <a:srgbClr val="0000CC"/>
                </a:solidFill>
              </a:rPr>
              <a:t>phong</a:t>
            </a:r>
            <a:r>
              <a:rPr lang="en-US" sz="2000" b="1" i="1" dirty="0">
                <a:solidFill>
                  <a:srgbClr val="0000CC"/>
                </a:solidFill>
              </a:rPr>
              <a:t> </a:t>
            </a:r>
            <a:r>
              <a:rPr lang="en-US" sz="2000" b="1" i="1" dirty="0" err="1">
                <a:solidFill>
                  <a:srgbClr val="0000CC"/>
                </a:solidFill>
              </a:rPr>
              <a:t>cách</a:t>
            </a:r>
            <a:r>
              <a:rPr lang="en-US" sz="2000" b="1" i="1" dirty="0">
                <a:solidFill>
                  <a:srgbClr val="0000CC"/>
                </a:solidFill>
              </a:rPr>
              <a:t> </a:t>
            </a:r>
            <a:r>
              <a:rPr lang="en-US" sz="2000" b="1" i="1" dirty="0" err="1">
                <a:solidFill>
                  <a:srgbClr val="0000CC"/>
                </a:solidFill>
              </a:rPr>
              <a:t>làm</a:t>
            </a:r>
            <a:r>
              <a:rPr lang="en-US" sz="2000" b="1" i="1" dirty="0">
                <a:solidFill>
                  <a:srgbClr val="0000CC"/>
                </a:solidFill>
              </a:rPr>
              <a:t> </a:t>
            </a:r>
            <a:r>
              <a:rPr lang="en-US" sz="2000" b="1" i="1" dirty="0" smtClean="0">
                <a:solidFill>
                  <a:srgbClr val="0000CC"/>
                </a:solidFill>
              </a:rPr>
              <a:t> </a:t>
            </a:r>
            <a:r>
              <a:rPr lang="en-US" sz="2000" b="1" i="1" dirty="0" err="1" smtClean="0">
                <a:solidFill>
                  <a:srgbClr val="0000CC"/>
                </a:solidFill>
              </a:rPr>
              <a:t>việc</a:t>
            </a:r>
            <a:r>
              <a:rPr lang="en-US" sz="2000" b="1" i="1" dirty="0" smtClean="0">
                <a:solidFill>
                  <a:srgbClr val="0000CC"/>
                </a:solidFill>
              </a:rPr>
              <a:t> </a:t>
            </a:r>
            <a:r>
              <a:rPr lang="en-US" sz="2000" b="1" i="1" dirty="0" err="1">
                <a:solidFill>
                  <a:srgbClr val="0000CC"/>
                </a:solidFill>
              </a:rPr>
              <a:t>khoa</a:t>
            </a:r>
            <a:r>
              <a:rPr lang="en-US" sz="2000" b="1" i="1" dirty="0">
                <a:solidFill>
                  <a:srgbClr val="0000CC"/>
                </a:solidFill>
              </a:rPr>
              <a:t> </a:t>
            </a:r>
            <a:r>
              <a:rPr lang="en-US" sz="2000" b="1" i="1" dirty="0" err="1" smtClean="0">
                <a:solidFill>
                  <a:srgbClr val="0000CC"/>
                </a:solidFill>
              </a:rPr>
              <a:t>học</a:t>
            </a:r>
            <a:r>
              <a:rPr lang="en-US" sz="2000" b="1" i="1" dirty="0">
                <a:solidFill>
                  <a:srgbClr val="0000CC"/>
                </a:solidFill>
              </a:rPr>
              <a:t>;</a:t>
            </a:r>
            <a:r>
              <a:rPr lang="en-US" sz="2000" b="1" i="1" dirty="0" smtClean="0">
                <a:solidFill>
                  <a:srgbClr val="0000CC"/>
                </a:solidFill>
              </a:rPr>
              <a:t> </a:t>
            </a:r>
            <a:r>
              <a:rPr lang="en-US" sz="2000" b="1" i="1" dirty="0" err="1">
                <a:solidFill>
                  <a:srgbClr val="0000CC"/>
                </a:solidFill>
              </a:rPr>
              <a:t>phong</a:t>
            </a:r>
            <a:r>
              <a:rPr lang="en-US" sz="2000" b="1" i="1" dirty="0">
                <a:solidFill>
                  <a:srgbClr val="0000CC"/>
                </a:solidFill>
              </a:rPr>
              <a:t> </a:t>
            </a:r>
            <a:r>
              <a:rPr lang="en-US" sz="2000" b="1" i="1" dirty="0" err="1">
                <a:solidFill>
                  <a:srgbClr val="0000CC"/>
                </a:solidFill>
              </a:rPr>
              <a:t>cách</a:t>
            </a:r>
            <a:r>
              <a:rPr lang="en-US" sz="2000" b="1" i="1" dirty="0">
                <a:solidFill>
                  <a:srgbClr val="0000CC"/>
                </a:solidFill>
              </a:rPr>
              <a:t> </a:t>
            </a:r>
            <a:r>
              <a:rPr lang="en-US" sz="2000" b="1" i="1" dirty="0" err="1">
                <a:solidFill>
                  <a:srgbClr val="0000CC"/>
                </a:solidFill>
              </a:rPr>
              <a:t>quần</a:t>
            </a:r>
            <a:r>
              <a:rPr lang="en-US" sz="2000" b="1" i="1" dirty="0">
                <a:solidFill>
                  <a:srgbClr val="0000CC"/>
                </a:solidFill>
              </a:rPr>
              <a:t> </a:t>
            </a:r>
            <a:r>
              <a:rPr lang="en-US" sz="2000" b="1" i="1" dirty="0" err="1">
                <a:solidFill>
                  <a:srgbClr val="0000CC"/>
                </a:solidFill>
              </a:rPr>
              <a:t>chúng</a:t>
            </a:r>
            <a:r>
              <a:rPr lang="en-US" sz="2000" b="1" i="1" dirty="0">
                <a:solidFill>
                  <a:srgbClr val="0000CC"/>
                </a:solidFill>
              </a:rPr>
              <a:t>, </a:t>
            </a:r>
            <a:r>
              <a:rPr lang="en-US" sz="2000" b="1" i="1" dirty="0" err="1">
                <a:solidFill>
                  <a:srgbClr val="0000CC"/>
                </a:solidFill>
              </a:rPr>
              <a:t>dân</a:t>
            </a:r>
            <a:r>
              <a:rPr lang="en-US" sz="2000" b="1" i="1" dirty="0">
                <a:solidFill>
                  <a:srgbClr val="0000CC"/>
                </a:solidFill>
              </a:rPr>
              <a:t> </a:t>
            </a:r>
            <a:r>
              <a:rPr lang="en-US" sz="2000" b="1" i="1" dirty="0" err="1">
                <a:solidFill>
                  <a:srgbClr val="0000CC"/>
                </a:solidFill>
              </a:rPr>
              <a:t>chủ</a:t>
            </a:r>
            <a:r>
              <a:rPr lang="en-US" sz="2000" b="1" i="1" dirty="0">
                <a:solidFill>
                  <a:srgbClr val="0000CC"/>
                </a:solidFill>
              </a:rPr>
              <a:t>, </a:t>
            </a:r>
            <a:r>
              <a:rPr lang="en-US" sz="2000" b="1" i="1" dirty="0" err="1">
                <a:solidFill>
                  <a:srgbClr val="0000CC"/>
                </a:solidFill>
              </a:rPr>
              <a:t>nêu</a:t>
            </a:r>
            <a:r>
              <a:rPr lang="en-US" sz="2000" b="1" i="1" dirty="0">
                <a:solidFill>
                  <a:srgbClr val="0000CC"/>
                </a:solidFill>
              </a:rPr>
              <a:t> </a:t>
            </a:r>
            <a:r>
              <a:rPr lang="en-US" sz="2000" b="1" i="1" dirty="0" err="1">
                <a:solidFill>
                  <a:srgbClr val="0000CC"/>
                </a:solidFill>
              </a:rPr>
              <a:t>gương</a:t>
            </a:r>
            <a:endParaRPr lang="en-US" sz="2000" b="1" dirty="0">
              <a:solidFill>
                <a:srgbClr val="0000CC"/>
              </a:solidFill>
            </a:endParaRPr>
          </a:p>
        </p:txBody>
      </p:sp>
      <p:sp>
        <p:nvSpPr>
          <p:cNvPr id="93202" name="Text Box 18"/>
          <p:cNvSpPr txBox="1">
            <a:spLocks noChangeArrowheads="1"/>
          </p:cNvSpPr>
          <p:nvPr/>
        </p:nvSpPr>
        <p:spPr bwMode="auto">
          <a:xfrm>
            <a:off x="152400" y="2941923"/>
            <a:ext cx="2819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Clr>
                <a:srgbClr val="0000CC"/>
              </a:buClr>
              <a:buFont typeface="Wingdings" pitchFamily="2" charset="2"/>
              <a:buChar char="§"/>
            </a:pPr>
            <a:r>
              <a:rPr lang="en-US" sz="2000" b="1" i="1" dirty="0" err="1">
                <a:solidFill>
                  <a:srgbClr val="000066"/>
                </a:solidFill>
              </a:rPr>
              <a:t>Có</a:t>
            </a:r>
            <a:r>
              <a:rPr lang="en-US" sz="2000" b="1" i="1" dirty="0">
                <a:solidFill>
                  <a:srgbClr val="000066"/>
                </a:solidFill>
              </a:rPr>
              <a:t> ý </a:t>
            </a:r>
            <a:r>
              <a:rPr lang="en-US" sz="2000" b="1" i="1" dirty="0" err="1">
                <a:solidFill>
                  <a:srgbClr val="000066"/>
                </a:solidFill>
              </a:rPr>
              <a:t>thức</a:t>
            </a:r>
            <a:r>
              <a:rPr lang="en-US" sz="2000" b="1" i="1" dirty="0">
                <a:solidFill>
                  <a:srgbClr val="000066"/>
                </a:solidFill>
              </a:rPr>
              <a:t> </a:t>
            </a:r>
            <a:r>
              <a:rPr lang="en-US" sz="2000" b="1" i="1" dirty="0" err="1">
                <a:solidFill>
                  <a:srgbClr val="000066"/>
                </a:solidFill>
              </a:rPr>
              <a:t>làm</a:t>
            </a:r>
            <a:r>
              <a:rPr lang="en-US" sz="2000" b="1" i="1" dirty="0">
                <a:solidFill>
                  <a:srgbClr val="000066"/>
                </a:solidFill>
              </a:rPr>
              <a:t> </a:t>
            </a:r>
            <a:r>
              <a:rPr lang="en-US" sz="2000" b="1" i="1" dirty="0" err="1">
                <a:solidFill>
                  <a:srgbClr val="000066"/>
                </a:solidFill>
              </a:rPr>
              <a:t>chủ</a:t>
            </a:r>
            <a:r>
              <a:rPr lang="en-US" sz="2000" b="1" i="1" dirty="0">
                <a:solidFill>
                  <a:srgbClr val="000066"/>
                </a:solidFill>
              </a:rPr>
              <a:t>, </a:t>
            </a:r>
            <a:r>
              <a:rPr lang="en-US" sz="2000" b="1" i="1" dirty="0" err="1" smtClean="0">
                <a:solidFill>
                  <a:srgbClr val="000066"/>
                </a:solidFill>
              </a:rPr>
              <a:t>tập</a:t>
            </a:r>
            <a:r>
              <a:rPr lang="en-US" sz="2000" b="1" i="1" dirty="0" smtClean="0">
                <a:solidFill>
                  <a:srgbClr val="000066"/>
                </a:solidFill>
              </a:rPr>
              <a:t> </a:t>
            </a:r>
            <a:r>
              <a:rPr lang="en-US" sz="2000" b="1" i="1" dirty="0" err="1">
                <a:solidFill>
                  <a:srgbClr val="000066"/>
                </a:solidFill>
              </a:rPr>
              <a:t>thể</a:t>
            </a:r>
            <a:r>
              <a:rPr lang="en-US" sz="2000" b="1" i="1" dirty="0">
                <a:solidFill>
                  <a:srgbClr val="000066"/>
                </a:solidFill>
              </a:rPr>
              <a:t> </a:t>
            </a:r>
            <a:r>
              <a:rPr lang="en-US" sz="2000" b="1" i="1" dirty="0" smtClean="0">
                <a:solidFill>
                  <a:srgbClr val="000066"/>
                </a:solidFill>
              </a:rPr>
              <a:t>XHCN </a:t>
            </a:r>
            <a:r>
              <a:rPr lang="en-US" sz="2000" b="1" i="1" dirty="0" err="1">
                <a:solidFill>
                  <a:srgbClr val="000066"/>
                </a:solidFill>
              </a:rPr>
              <a:t>và</a:t>
            </a:r>
            <a:r>
              <a:rPr lang="en-US" sz="2000" b="1" i="1" dirty="0">
                <a:solidFill>
                  <a:srgbClr val="000066"/>
                </a:solidFill>
              </a:rPr>
              <a:t> </a:t>
            </a:r>
            <a:r>
              <a:rPr lang="en-US" sz="2000" b="1" i="1" dirty="0" err="1">
                <a:solidFill>
                  <a:srgbClr val="000066"/>
                </a:solidFill>
              </a:rPr>
              <a:t>tinh</a:t>
            </a:r>
            <a:r>
              <a:rPr lang="en-US" sz="2000" b="1" i="1" dirty="0">
                <a:solidFill>
                  <a:srgbClr val="000066"/>
                </a:solidFill>
              </a:rPr>
              <a:t> </a:t>
            </a:r>
            <a:r>
              <a:rPr lang="en-US" sz="2000" b="1" i="1" dirty="0" err="1">
                <a:solidFill>
                  <a:srgbClr val="000066"/>
                </a:solidFill>
              </a:rPr>
              <a:t>thần</a:t>
            </a:r>
            <a:r>
              <a:rPr lang="en-US" sz="2000" b="1" i="1" dirty="0" smtClean="0">
                <a:solidFill>
                  <a:srgbClr val="000066"/>
                </a:solidFill>
              </a:rPr>
              <a:t> </a:t>
            </a:r>
            <a:r>
              <a:rPr lang="en-US" sz="2000" b="1" i="1" dirty="0">
                <a:solidFill>
                  <a:srgbClr val="000066"/>
                </a:solidFill>
              </a:rPr>
              <a:t>“</a:t>
            </a:r>
            <a:r>
              <a:rPr lang="en-US" sz="2000" b="1" i="1" dirty="0" err="1">
                <a:solidFill>
                  <a:srgbClr val="000066"/>
                </a:solidFill>
              </a:rPr>
              <a:t>mình</a:t>
            </a:r>
            <a:r>
              <a:rPr lang="en-US" sz="2000" b="1" i="1" dirty="0">
                <a:solidFill>
                  <a:srgbClr val="000066"/>
                </a:solidFill>
              </a:rPr>
              <a:t> </a:t>
            </a:r>
            <a:r>
              <a:rPr lang="en-US" sz="2000" b="1" i="1" dirty="0" err="1">
                <a:solidFill>
                  <a:srgbClr val="000066"/>
                </a:solidFill>
              </a:rPr>
              <a:t>vì</a:t>
            </a:r>
            <a:r>
              <a:rPr lang="en-US" sz="2000" b="1" i="1" dirty="0">
                <a:solidFill>
                  <a:srgbClr val="000066"/>
                </a:solidFill>
              </a:rPr>
              <a:t> </a:t>
            </a:r>
            <a:r>
              <a:rPr lang="en-US" sz="2000" b="1" i="1" dirty="0" err="1">
                <a:solidFill>
                  <a:srgbClr val="000066"/>
                </a:solidFill>
              </a:rPr>
              <a:t>mọi</a:t>
            </a:r>
            <a:r>
              <a:rPr lang="en-US" sz="2000" b="1" i="1" dirty="0">
                <a:solidFill>
                  <a:srgbClr val="000066"/>
                </a:solidFill>
              </a:rPr>
              <a:t> </a:t>
            </a:r>
            <a:r>
              <a:rPr lang="en-US" sz="2000" b="1" i="1" dirty="0" err="1">
                <a:solidFill>
                  <a:srgbClr val="000066"/>
                </a:solidFill>
              </a:rPr>
              <a:t>người</a:t>
            </a:r>
            <a:r>
              <a:rPr lang="en-US" sz="2000" b="1" i="1" dirty="0">
                <a:solidFill>
                  <a:srgbClr val="000066"/>
                </a:solidFill>
              </a:rPr>
              <a:t>, </a:t>
            </a:r>
            <a:r>
              <a:rPr lang="en-US" sz="2000" b="1" i="1" dirty="0" err="1">
                <a:solidFill>
                  <a:srgbClr val="000066"/>
                </a:solidFill>
              </a:rPr>
              <a:t>mọi</a:t>
            </a:r>
            <a:r>
              <a:rPr lang="en-US" sz="2000" b="1" i="1" dirty="0">
                <a:solidFill>
                  <a:srgbClr val="000066"/>
                </a:solidFill>
              </a:rPr>
              <a:t> </a:t>
            </a:r>
            <a:r>
              <a:rPr lang="en-US" sz="2000" b="1" i="1" dirty="0" err="1">
                <a:solidFill>
                  <a:srgbClr val="000066"/>
                </a:solidFill>
              </a:rPr>
              <a:t>người</a:t>
            </a:r>
            <a:r>
              <a:rPr lang="en-US" sz="2000" b="1" i="1" dirty="0">
                <a:solidFill>
                  <a:srgbClr val="000066"/>
                </a:solidFill>
              </a:rPr>
              <a:t> </a:t>
            </a:r>
            <a:r>
              <a:rPr lang="en-US" sz="2000" b="1" i="1" dirty="0" err="1">
                <a:solidFill>
                  <a:srgbClr val="000066"/>
                </a:solidFill>
              </a:rPr>
              <a:t>vì</a:t>
            </a:r>
            <a:r>
              <a:rPr lang="en-US" sz="2000" b="1" i="1" dirty="0">
                <a:solidFill>
                  <a:srgbClr val="000066"/>
                </a:solidFill>
              </a:rPr>
              <a:t> </a:t>
            </a:r>
            <a:r>
              <a:rPr lang="en-US" sz="2000" b="1" i="1" dirty="0" err="1">
                <a:solidFill>
                  <a:srgbClr val="000066"/>
                </a:solidFill>
              </a:rPr>
              <a:t>mình</a:t>
            </a:r>
            <a:r>
              <a:rPr lang="en-US" sz="2000" b="1" i="1" dirty="0">
                <a:solidFill>
                  <a:srgbClr val="000066"/>
                </a:solidFill>
              </a:rPr>
              <a:t>”,</a:t>
            </a:r>
            <a:r>
              <a:rPr lang="en-US" sz="2000" b="1" dirty="0">
                <a:solidFill>
                  <a:srgbClr val="000066"/>
                </a:solidFill>
              </a:rPr>
              <a:t> </a:t>
            </a:r>
            <a:r>
              <a:rPr lang="en-US" sz="2000" b="1" dirty="0" err="1">
                <a:solidFill>
                  <a:srgbClr val="000066"/>
                </a:solidFill>
              </a:rPr>
              <a:t>có</a:t>
            </a:r>
            <a:r>
              <a:rPr lang="en-US" sz="2000" b="1" dirty="0">
                <a:solidFill>
                  <a:srgbClr val="000066"/>
                </a:solidFill>
              </a:rPr>
              <a:t> </a:t>
            </a:r>
            <a:r>
              <a:rPr lang="en-US" sz="2000" b="1" dirty="0" err="1">
                <a:solidFill>
                  <a:srgbClr val="000066"/>
                </a:solidFill>
              </a:rPr>
              <a:t>tinh</a:t>
            </a:r>
            <a:r>
              <a:rPr lang="en-US" sz="2000" b="1" dirty="0">
                <a:solidFill>
                  <a:srgbClr val="000066"/>
                </a:solidFill>
              </a:rPr>
              <a:t> </a:t>
            </a:r>
            <a:r>
              <a:rPr lang="en-US" sz="2000" b="1" dirty="0" err="1">
                <a:solidFill>
                  <a:srgbClr val="000066"/>
                </a:solidFill>
              </a:rPr>
              <a:t>thần</a:t>
            </a:r>
            <a:r>
              <a:rPr lang="en-US" sz="2000" b="1" dirty="0">
                <a:solidFill>
                  <a:srgbClr val="000066"/>
                </a:solidFill>
              </a:rPr>
              <a:t> </a:t>
            </a:r>
            <a:r>
              <a:rPr lang="en-US" sz="2000" b="1" dirty="0" err="1">
                <a:solidFill>
                  <a:srgbClr val="000066"/>
                </a:solidFill>
              </a:rPr>
              <a:t>dám</a:t>
            </a:r>
            <a:r>
              <a:rPr lang="en-US" sz="2000" b="1" dirty="0">
                <a:solidFill>
                  <a:srgbClr val="000066"/>
                </a:solidFill>
              </a:rPr>
              <a:t> </a:t>
            </a:r>
            <a:r>
              <a:rPr lang="en-US" sz="2000" b="1" dirty="0" err="1">
                <a:solidFill>
                  <a:srgbClr val="000066"/>
                </a:solidFill>
              </a:rPr>
              <a:t>nghĩ</a:t>
            </a:r>
            <a:r>
              <a:rPr lang="en-US" sz="2000" b="1" dirty="0">
                <a:solidFill>
                  <a:srgbClr val="000066"/>
                </a:solidFill>
              </a:rPr>
              <a:t>, </a:t>
            </a:r>
            <a:r>
              <a:rPr lang="en-US" sz="2000" b="1" dirty="0" err="1">
                <a:solidFill>
                  <a:srgbClr val="000066"/>
                </a:solidFill>
              </a:rPr>
              <a:t>dám</a:t>
            </a:r>
            <a:r>
              <a:rPr lang="en-US" sz="2000" b="1" dirty="0">
                <a:solidFill>
                  <a:srgbClr val="000066"/>
                </a:solidFill>
              </a:rPr>
              <a:t> </a:t>
            </a:r>
            <a:r>
              <a:rPr lang="en-US" sz="2000" b="1" dirty="0" err="1">
                <a:solidFill>
                  <a:srgbClr val="000066"/>
                </a:solidFill>
              </a:rPr>
              <a:t>làm</a:t>
            </a:r>
            <a:r>
              <a:rPr lang="en-US" sz="2000" b="1" dirty="0">
                <a:solidFill>
                  <a:srgbClr val="000066"/>
                </a:solidFill>
              </a:rPr>
              <a:t>, </a:t>
            </a:r>
          </a:p>
        </p:txBody>
      </p:sp>
      <p:sp>
        <p:nvSpPr>
          <p:cNvPr id="21" name="Rectangle 3"/>
          <p:cNvSpPr>
            <a:spLocks noChangeArrowheads="1"/>
          </p:cNvSpPr>
          <p:nvPr/>
        </p:nvSpPr>
        <p:spPr bwMode="gray">
          <a:xfrm rot="3419336">
            <a:off x="7144582" y="921036"/>
            <a:ext cx="923925" cy="1003300"/>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22" name="Text Box 11"/>
          <p:cNvSpPr txBox="1">
            <a:spLocks noChangeArrowheads="1"/>
          </p:cNvSpPr>
          <p:nvPr/>
        </p:nvSpPr>
        <p:spPr bwMode="gray">
          <a:xfrm>
            <a:off x="7297499" y="1189323"/>
            <a:ext cx="7344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dirty="0" err="1" smtClean="0">
                <a:solidFill>
                  <a:srgbClr val="FFFFFF"/>
                </a:solidFill>
              </a:rPr>
              <a:t>Bốn</a:t>
            </a:r>
            <a:endParaRPr lang="en-US" sz="2200" b="1" dirty="0">
              <a:solidFill>
                <a:srgbClr val="FFFFFF"/>
              </a:solidFill>
            </a:endParaRPr>
          </a:p>
        </p:txBody>
      </p:sp>
      <p:sp>
        <p:nvSpPr>
          <p:cNvPr id="2" name="Slide Number Placeholder 1"/>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13</a:t>
            </a:fld>
            <a:endParaRPr lang="en-US" b="1" dirty="0">
              <a:solidFill>
                <a:srgbClr val="0000CC"/>
              </a:solidFill>
            </a:endParaRPr>
          </a:p>
        </p:txBody>
      </p:sp>
    </p:spTree>
    <p:extLst>
      <p:ext uri="{BB962C8B-B14F-4D97-AF65-F5344CB8AC3E}">
        <p14:creationId xmlns:p14="http://schemas.microsoft.com/office/powerpoint/2010/main" val="2576615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0841" y="76200"/>
            <a:ext cx="8694559" cy="563562"/>
          </a:xfrm>
        </p:spPr>
        <p:txBody>
          <a:bodyPr/>
          <a:lstStyle/>
          <a:p>
            <a:pPr algn="l"/>
            <a:r>
              <a:rPr lang="en-US" sz="2400" dirty="0">
                <a:solidFill>
                  <a:srgbClr val="0000CC"/>
                </a:solidFill>
              </a:rPr>
              <a:t>c. </a:t>
            </a:r>
            <a:r>
              <a:rPr lang="en-US" sz="2400" dirty="0" err="1">
                <a:solidFill>
                  <a:srgbClr val="0000CC"/>
                </a:solidFill>
              </a:rPr>
              <a:t>Phương</a:t>
            </a:r>
            <a:r>
              <a:rPr lang="en-US" sz="2400" dirty="0">
                <a:solidFill>
                  <a:srgbClr val="0000CC"/>
                </a:solidFill>
              </a:rPr>
              <a:t> </a:t>
            </a:r>
            <a:r>
              <a:rPr lang="en-US" sz="2400" dirty="0" err="1">
                <a:solidFill>
                  <a:srgbClr val="0000CC"/>
                </a:solidFill>
              </a:rPr>
              <a:t>pháp</a:t>
            </a:r>
            <a:r>
              <a:rPr lang="en-US" sz="2400" dirty="0">
                <a:solidFill>
                  <a:srgbClr val="0000CC"/>
                </a:solidFill>
              </a:rPr>
              <a:t> </a:t>
            </a:r>
            <a:r>
              <a:rPr lang="en-US" sz="2400" dirty="0" err="1">
                <a:solidFill>
                  <a:srgbClr val="0000CC"/>
                </a:solidFill>
              </a:rPr>
              <a:t>xây</a:t>
            </a:r>
            <a:r>
              <a:rPr lang="en-US" sz="2400" dirty="0">
                <a:solidFill>
                  <a:srgbClr val="0000CC"/>
                </a:solidFill>
              </a:rPr>
              <a:t> </a:t>
            </a:r>
            <a:r>
              <a:rPr lang="en-US" sz="2400" dirty="0" err="1">
                <a:solidFill>
                  <a:srgbClr val="0000CC"/>
                </a:solidFill>
              </a:rPr>
              <a:t>dựng</a:t>
            </a:r>
            <a:r>
              <a:rPr lang="en-US" sz="2400" dirty="0">
                <a:solidFill>
                  <a:srgbClr val="0000CC"/>
                </a:solidFill>
              </a:rPr>
              <a:t> </a:t>
            </a:r>
            <a:r>
              <a:rPr lang="en-US" sz="2400" dirty="0" err="1">
                <a:solidFill>
                  <a:srgbClr val="0000CC"/>
                </a:solidFill>
              </a:rPr>
              <a:t>xây</a:t>
            </a:r>
            <a:r>
              <a:rPr lang="en-US" sz="2400" dirty="0">
                <a:solidFill>
                  <a:srgbClr val="0000CC"/>
                </a:solidFill>
              </a:rPr>
              <a:t> </a:t>
            </a:r>
            <a:r>
              <a:rPr lang="en-US" sz="2400" dirty="0" err="1">
                <a:solidFill>
                  <a:srgbClr val="0000CC"/>
                </a:solidFill>
              </a:rPr>
              <a:t>dựng</a:t>
            </a:r>
            <a:r>
              <a:rPr lang="en-US" sz="2400" dirty="0">
                <a:solidFill>
                  <a:srgbClr val="0000CC"/>
                </a:solidFill>
              </a:rPr>
              <a:t> con </a:t>
            </a:r>
            <a:r>
              <a:rPr lang="en-US" sz="2400" dirty="0" err="1" smtClean="0">
                <a:solidFill>
                  <a:srgbClr val="0000CC"/>
                </a:solidFill>
              </a:rPr>
              <a:t>người</a:t>
            </a:r>
            <a:endParaRPr lang="en-US" sz="2400" dirty="0" smtClean="0">
              <a:solidFill>
                <a:srgbClr val="0000CC"/>
              </a:solidFill>
            </a:endParaRPr>
          </a:p>
        </p:txBody>
      </p:sp>
      <p:sp>
        <p:nvSpPr>
          <p:cNvPr id="14339" name="AutoShape 3"/>
          <p:cNvSpPr>
            <a:spLocks noChangeArrowheads="1"/>
          </p:cNvSpPr>
          <p:nvPr/>
        </p:nvSpPr>
        <p:spPr bwMode="gray">
          <a:xfrm>
            <a:off x="220841" y="976315"/>
            <a:ext cx="8675627" cy="1144587"/>
          </a:xfrm>
          <a:prstGeom prst="roundRect">
            <a:avLst>
              <a:gd name="adj" fmla="val 11921"/>
            </a:avLst>
          </a:prstGeom>
          <a:solidFill>
            <a:srgbClr val="0070C0"/>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en-US"/>
          </a:p>
        </p:txBody>
      </p:sp>
      <p:sp>
        <p:nvSpPr>
          <p:cNvPr id="14340" name="AutoShape 4"/>
          <p:cNvSpPr>
            <a:spLocks noChangeArrowheads="1"/>
          </p:cNvSpPr>
          <p:nvPr/>
        </p:nvSpPr>
        <p:spPr bwMode="gray">
          <a:xfrm>
            <a:off x="224016" y="2572878"/>
            <a:ext cx="8675627" cy="1008522"/>
          </a:xfrm>
          <a:prstGeom prst="roundRect">
            <a:avLst>
              <a:gd name="adj" fmla="val 11921"/>
            </a:avLst>
          </a:prstGeom>
          <a:solidFill>
            <a:srgbClr val="CC6600"/>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en-US"/>
          </a:p>
        </p:txBody>
      </p:sp>
      <p:sp>
        <p:nvSpPr>
          <p:cNvPr id="14341" name="AutoShape 5"/>
          <p:cNvSpPr>
            <a:spLocks noChangeArrowheads="1"/>
          </p:cNvSpPr>
          <p:nvPr/>
        </p:nvSpPr>
        <p:spPr bwMode="gray">
          <a:xfrm>
            <a:off x="239774" y="4289285"/>
            <a:ext cx="8675626" cy="2141821"/>
          </a:xfrm>
          <a:prstGeom prst="roundRect">
            <a:avLst>
              <a:gd name="adj" fmla="val 11921"/>
            </a:avLst>
          </a:prstGeom>
          <a:solidFill>
            <a:srgbClr val="7030A0"/>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en-US"/>
          </a:p>
        </p:txBody>
      </p:sp>
      <p:sp>
        <p:nvSpPr>
          <p:cNvPr id="14342" name="AutoShape 6"/>
          <p:cNvSpPr>
            <a:spLocks noChangeArrowheads="1"/>
          </p:cNvSpPr>
          <p:nvPr/>
        </p:nvSpPr>
        <p:spPr bwMode="gray">
          <a:xfrm flipV="1">
            <a:off x="433818" y="1905000"/>
            <a:ext cx="8342348" cy="661987"/>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headEnd/>
            <a:tailEnd/>
          </a:ln>
          <a:effectLst/>
        </p:spPr>
        <p:txBody>
          <a:bodyPr wrap="none" anchor="ctr"/>
          <a:lstStyle/>
          <a:p>
            <a:pPr>
              <a:defRPr/>
            </a:pPr>
            <a:endParaRPr lang="en-US"/>
          </a:p>
        </p:txBody>
      </p:sp>
      <p:sp>
        <p:nvSpPr>
          <p:cNvPr id="14343" name="AutoShape 7"/>
          <p:cNvSpPr>
            <a:spLocks noChangeArrowheads="1"/>
          </p:cNvSpPr>
          <p:nvPr/>
        </p:nvSpPr>
        <p:spPr bwMode="gray">
          <a:xfrm flipV="1">
            <a:off x="321259" y="304800"/>
            <a:ext cx="8478971" cy="6651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1">
                  <a:alpha val="39999"/>
                </a:schemeClr>
              </a:gs>
              <a:gs pos="100000">
                <a:schemeClr val="accent1">
                  <a:gamma/>
                  <a:tint val="0"/>
                  <a:invGamma/>
                  <a:alpha val="0"/>
                </a:schemeClr>
              </a:gs>
            </a:gsLst>
            <a:lin ang="5400000" scaled="1"/>
          </a:gradFill>
          <a:ln w="9525" algn="ctr">
            <a:noFill/>
            <a:miter lim="800000"/>
            <a:headEnd/>
            <a:tailEnd/>
          </a:ln>
          <a:effectLst/>
        </p:spPr>
        <p:txBody>
          <a:bodyPr wrap="none" anchor="ctr"/>
          <a:lstStyle/>
          <a:p>
            <a:pPr>
              <a:defRPr/>
            </a:pPr>
            <a:endParaRPr lang="en-US"/>
          </a:p>
        </p:txBody>
      </p:sp>
      <p:sp>
        <p:nvSpPr>
          <p:cNvPr id="14344" name="AutoShape 8"/>
          <p:cNvSpPr>
            <a:spLocks noChangeArrowheads="1"/>
          </p:cNvSpPr>
          <p:nvPr/>
        </p:nvSpPr>
        <p:spPr bwMode="gray">
          <a:xfrm flipV="1">
            <a:off x="377696" y="3429000"/>
            <a:ext cx="8443780" cy="83820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headEnd/>
            <a:tailEnd/>
          </a:ln>
          <a:effectLst/>
        </p:spPr>
        <p:txBody>
          <a:bodyPr wrap="none" anchor="ctr"/>
          <a:lstStyle/>
          <a:p>
            <a:pPr>
              <a:defRPr/>
            </a:pPr>
            <a:endParaRPr lang="en-US"/>
          </a:p>
        </p:txBody>
      </p:sp>
      <p:pic>
        <p:nvPicPr>
          <p:cNvPr id="11273" name="Picture 9"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34830" y="1019177"/>
            <a:ext cx="674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28600" y="2514600"/>
            <a:ext cx="6762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15913" y="4343400"/>
            <a:ext cx="67468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gray">
          <a:xfrm>
            <a:off x="837556" y="632460"/>
            <a:ext cx="7551583" cy="457200"/>
          </a:xfrm>
          <a:prstGeom prst="roundRect">
            <a:avLst>
              <a:gd name="adj" fmla="val 16667"/>
            </a:avLst>
          </a:prstGeom>
          <a:solidFill>
            <a:srgbClr val="FEFFFF"/>
          </a:solidFill>
          <a:ln w="28575">
            <a:solidFill>
              <a:schemeClr val="accent1"/>
            </a:solidFill>
            <a:round/>
            <a:headEnd/>
            <a:tailEnd/>
          </a:ln>
        </p:spPr>
        <p:txBody>
          <a:bodyPr wrap="none" anchor="ctr"/>
          <a:lstStyle/>
          <a:p>
            <a:endParaRPr lang="en-US"/>
          </a:p>
        </p:txBody>
      </p:sp>
      <p:sp>
        <p:nvSpPr>
          <p:cNvPr id="11277" name="AutoShape 13"/>
          <p:cNvSpPr>
            <a:spLocks noChangeArrowheads="1"/>
          </p:cNvSpPr>
          <p:nvPr/>
        </p:nvSpPr>
        <p:spPr bwMode="gray">
          <a:xfrm>
            <a:off x="837556" y="2341418"/>
            <a:ext cx="7551583" cy="457200"/>
          </a:xfrm>
          <a:prstGeom prst="roundRect">
            <a:avLst>
              <a:gd name="adj" fmla="val 16667"/>
            </a:avLst>
          </a:prstGeom>
          <a:solidFill>
            <a:srgbClr val="FEFFFF"/>
          </a:solidFill>
          <a:ln w="28575">
            <a:solidFill>
              <a:schemeClr val="accent2"/>
            </a:solidFill>
            <a:round/>
            <a:headEnd/>
            <a:tailEnd/>
          </a:ln>
        </p:spPr>
        <p:txBody>
          <a:bodyPr wrap="none" anchor="ctr"/>
          <a:lstStyle/>
          <a:p>
            <a:endParaRPr lang="en-US"/>
          </a:p>
        </p:txBody>
      </p:sp>
      <p:sp>
        <p:nvSpPr>
          <p:cNvPr id="11278" name="AutoShape 14"/>
          <p:cNvSpPr>
            <a:spLocks noChangeArrowheads="1"/>
          </p:cNvSpPr>
          <p:nvPr/>
        </p:nvSpPr>
        <p:spPr bwMode="gray">
          <a:xfrm>
            <a:off x="459977" y="3759475"/>
            <a:ext cx="8306741" cy="736325"/>
          </a:xfrm>
          <a:prstGeom prst="roundRect">
            <a:avLst>
              <a:gd name="adj" fmla="val 16667"/>
            </a:avLst>
          </a:prstGeom>
          <a:solidFill>
            <a:srgbClr val="FEFFFF"/>
          </a:solidFill>
          <a:ln w="28575">
            <a:solidFill>
              <a:schemeClr val="hlink"/>
            </a:solidFill>
            <a:round/>
            <a:headEnd/>
            <a:tailEnd/>
          </a:ln>
        </p:spPr>
        <p:txBody>
          <a:bodyPr wrap="none" anchor="ctr"/>
          <a:lstStyle/>
          <a:p>
            <a:endParaRPr lang="en-US"/>
          </a:p>
        </p:txBody>
      </p:sp>
      <p:sp>
        <p:nvSpPr>
          <p:cNvPr id="11279" name="Text Box 15"/>
          <p:cNvSpPr txBox="1">
            <a:spLocks noChangeArrowheads="1"/>
          </p:cNvSpPr>
          <p:nvPr/>
        </p:nvSpPr>
        <p:spPr bwMode="gray">
          <a:xfrm>
            <a:off x="239774" y="1066800"/>
            <a:ext cx="86566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1440">
              <a:buFont typeface="Wingdings" pitchFamily="2" charset="2"/>
              <a:buChar char="v"/>
            </a:pPr>
            <a:r>
              <a:rPr lang="en-US" sz="2000" b="1" dirty="0" smtClean="0">
                <a:solidFill>
                  <a:srgbClr val="FFFF00"/>
                </a:solidFill>
              </a:rPr>
              <a:t> </a:t>
            </a:r>
            <a:r>
              <a:rPr lang="en-US" sz="2000" b="1" dirty="0" err="1" smtClean="0">
                <a:solidFill>
                  <a:srgbClr val="FFFF00"/>
                </a:solidFill>
              </a:rPr>
              <a:t>Hồ</a:t>
            </a:r>
            <a:r>
              <a:rPr lang="en-US" sz="2000" b="1" dirty="0" smtClean="0">
                <a:solidFill>
                  <a:srgbClr val="FFFF00"/>
                </a:solidFill>
              </a:rPr>
              <a:t> </a:t>
            </a:r>
            <a:r>
              <a:rPr lang="en-US" sz="2000" b="1" dirty="0" err="1">
                <a:solidFill>
                  <a:srgbClr val="FFFF00"/>
                </a:solidFill>
              </a:rPr>
              <a:t>Chí</a:t>
            </a:r>
            <a:r>
              <a:rPr lang="en-US" sz="2000" b="1" dirty="0">
                <a:solidFill>
                  <a:srgbClr val="FFFF00"/>
                </a:solidFill>
              </a:rPr>
              <a:t> Minh </a:t>
            </a:r>
            <a:r>
              <a:rPr lang="en-US" sz="2000" b="1" dirty="0" err="1">
                <a:solidFill>
                  <a:srgbClr val="FFFF00"/>
                </a:solidFill>
              </a:rPr>
              <a:t>luôn</a:t>
            </a:r>
            <a:r>
              <a:rPr lang="en-US" sz="2000" b="1" dirty="0">
                <a:solidFill>
                  <a:srgbClr val="FFFF00"/>
                </a:solidFill>
              </a:rPr>
              <a:t> </a:t>
            </a:r>
            <a:r>
              <a:rPr lang="en-US" sz="2000" b="1" dirty="0" err="1">
                <a:solidFill>
                  <a:srgbClr val="FFFF00"/>
                </a:solidFill>
              </a:rPr>
              <a:t>quan</a:t>
            </a:r>
            <a:r>
              <a:rPr lang="en-US" sz="2000" b="1" dirty="0">
                <a:solidFill>
                  <a:srgbClr val="FFFF00"/>
                </a:solidFill>
              </a:rPr>
              <a:t> </a:t>
            </a:r>
            <a:r>
              <a:rPr lang="en-US" sz="2000" b="1" dirty="0" err="1">
                <a:solidFill>
                  <a:srgbClr val="FFFF00"/>
                </a:solidFill>
              </a:rPr>
              <a:t>tâm</a:t>
            </a:r>
            <a:r>
              <a:rPr lang="en-US" sz="2000" b="1" dirty="0">
                <a:solidFill>
                  <a:srgbClr val="FFFF00"/>
                </a:solidFill>
              </a:rPr>
              <a:t>, </a:t>
            </a:r>
            <a:r>
              <a:rPr lang="en-US" sz="2000" b="1" dirty="0" err="1">
                <a:solidFill>
                  <a:srgbClr val="FFFF00"/>
                </a:solidFill>
              </a:rPr>
              <a:t>chú</a:t>
            </a:r>
            <a:r>
              <a:rPr lang="en-US" sz="2000" b="1" dirty="0">
                <a:solidFill>
                  <a:srgbClr val="FFFF00"/>
                </a:solidFill>
              </a:rPr>
              <a:t> ý </a:t>
            </a:r>
            <a:r>
              <a:rPr lang="en-US" sz="2000" b="1" dirty="0" err="1">
                <a:solidFill>
                  <a:srgbClr val="FFFF00"/>
                </a:solidFill>
              </a:rPr>
              <a:t>tới</a:t>
            </a:r>
            <a:r>
              <a:rPr lang="en-US" sz="2000" b="1" dirty="0">
                <a:solidFill>
                  <a:srgbClr val="FFFF00"/>
                </a:solidFill>
              </a:rPr>
              <a:t> </a:t>
            </a:r>
            <a:r>
              <a:rPr lang="en-US" sz="2000" b="1" dirty="0" err="1">
                <a:solidFill>
                  <a:srgbClr val="FFFF00"/>
                </a:solidFill>
              </a:rPr>
              <a:t>phương</a:t>
            </a:r>
            <a:r>
              <a:rPr lang="en-US" sz="2000" b="1" dirty="0">
                <a:solidFill>
                  <a:srgbClr val="FFFF00"/>
                </a:solidFill>
              </a:rPr>
              <a:t> </a:t>
            </a:r>
            <a:r>
              <a:rPr lang="en-US" sz="2000" b="1" dirty="0" err="1">
                <a:solidFill>
                  <a:srgbClr val="FFFF00"/>
                </a:solidFill>
              </a:rPr>
              <a:t>pháp</a:t>
            </a:r>
            <a:r>
              <a:rPr lang="en-US" sz="2000" b="1" dirty="0">
                <a:solidFill>
                  <a:srgbClr val="FFFF00"/>
                </a:solidFill>
              </a:rPr>
              <a:t> </a:t>
            </a:r>
            <a:r>
              <a:rPr lang="en-US" sz="2000" b="1" dirty="0" err="1">
                <a:solidFill>
                  <a:srgbClr val="FFFF00"/>
                </a:solidFill>
              </a:rPr>
              <a:t>nêu</a:t>
            </a:r>
            <a:r>
              <a:rPr lang="en-US" sz="2000" b="1" dirty="0">
                <a:solidFill>
                  <a:srgbClr val="FFFF00"/>
                </a:solidFill>
              </a:rPr>
              <a:t> </a:t>
            </a:r>
            <a:r>
              <a:rPr lang="en-US" sz="2000" b="1" dirty="0" err="1">
                <a:solidFill>
                  <a:srgbClr val="FFFF00"/>
                </a:solidFill>
              </a:rPr>
              <a:t>gương</a:t>
            </a:r>
            <a:r>
              <a:rPr lang="en-US" sz="2000" b="1" dirty="0">
                <a:solidFill>
                  <a:srgbClr val="FFFF00"/>
                </a:solidFill>
              </a:rPr>
              <a:t>, </a:t>
            </a:r>
            <a:r>
              <a:rPr lang="en-US" sz="2000" b="1" dirty="0" err="1">
                <a:solidFill>
                  <a:srgbClr val="FFFF00"/>
                </a:solidFill>
              </a:rPr>
              <a:t>thống</a:t>
            </a:r>
            <a:r>
              <a:rPr lang="en-US" sz="2000" b="1" dirty="0">
                <a:solidFill>
                  <a:srgbClr val="FFFF00"/>
                </a:solidFill>
              </a:rPr>
              <a:t> </a:t>
            </a:r>
            <a:r>
              <a:rPr lang="en-US" sz="2000" b="1" dirty="0" err="1">
                <a:solidFill>
                  <a:srgbClr val="FFFF00"/>
                </a:solidFill>
              </a:rPr>
              <a:t>nhất</a:t>
            </a:r>
            <a:r>
              <a:rPr lang="en-US" sz="2000" b="1" dirty="0">
                <a:solidFill>
                  <a:srgbClr val="FFFF00"/>
                </a:solidFill>
              </a:rPr>
              <a:t> </a:t>
            </a:r>
            <a:r>
              <a:rPr lang="en-US" sz="2000" b="1" dirty="0" err="1">
                <a:solidFill>
                  <a:srgbClr val="FFFF00"/>
                </a:solidFill>
              </a:rPr>
              <a:t>giữa</a:t>
            </a:r>
            <a:r>
              <a:rPr lang="en-US" sz="2000" b="1" dirty="0">
                <a:solidFill>
                  <a:srgbClr val="FFFF00"/>
                </a:solidFill>
              </a:rPr>
              <a:t> </a:t>
            </a:r>
            <a:r>
              <a:rPr lang="en-US" sz="2000" b="1" dirty="0" err="1">
                <a:solidFill>
                  <a:srgbClr val="FFFF00"/>
                </a:solidFill>
              </a:rPr>
              <a:t>lời</a:t>
            </a:r>
            <a:r>
              <a:rPr lang="en-US" sz="2000" b="1" dirty="0">
                <a:solidFill>
                  <a:srgbClr val="FFFF00"/>
                </a:solidFill>
              </a:rPr>
              <a:t> </a:t>
            </a:r>
            <a:r>
              <a:rPr lang="en-US" sz="2000" b="1" dirty="0" err="1">
                <a:solidFill>
                  <a:srgbClr val="FFFF00"/>
                </a:solidFill>
              </a:rPr>
              <a:t>nói</a:t>
            </a:r>
            <a:r>
              <a:rPr lang="en-US" sz="2000" b="1" dirty="0">
                <a:solidFill>
                  <a:srgbClr val="FFFF00"/>
                </a:solidFill>
              </a:rPr>
              <a:t> </a:t>
            </a:r>
            <a:r>
              <a:rPr lang="en-US" sz="2000" b="1" dirty="0" err="1">
                <a:solidFill>
                  <a:srgbClr val="FFFF00"/>
                </a:solidFill>
              </a:rPr>
              <a:t>với</a:t>
            </a:r>
            <a:r>
              <a:rPr lang="en-US" sz="2000" b="1" dirty="0">
                <a:solidFill>
                  <a:srgbClr val="FFFF00"/>
                </a:solidFill>
              </a:rPr>
              <a:t> </a:t>
            </a:r>
            <a:r>
              <a:rPr lang="en-US" sz="2000" b="1" dirty="0" err="1">
                <a:solidFill>
                  <a:srgbClr val="FFFF00"/>
                </a:solidFill>
              </a:rPr>
              <a:t>việc</a:t>
            </a:r>
            <a:r>
              <a:rPr lang="en-US" sz="2000" b="1" dirty="0">
                <a:solidFill>
                  <a:srgbClr val="FFFF00"/>
                </a:solidFill>
              </a:rPr>
              <a:t> </a:t>
            </a:r>
            <a:r>
              <a:rPr lang="en-US" sz="2000" b="1" dirty="0" err="1">
                <a:solidFill>
                  <a:srgbClr val="FFFF00"/>
                </a:solidFill>
              </a:rPr>
              <a:t>làm</a:t>
            </a:r>
            <a:r>
              <a:rPr lang="en-US" sz="2000" b="1" dirty="0">
                <a:solidFill>
                  <a:srgbClr val="FFFF00"/>
                </a:solidFill>
              </a:rPr>
              <a:t>, </a:t>
            </a:r>
            <a:r>
              <a:rPr lang="en-US" sz="2000" b="1" dirty="0" err="1">
                <a:solidFill>
                  <a:srgbClr val="FFFF00"/>
                </a:solidFill>
              </a:rPr>
              <a:t>giữa</a:t>
            </a:r>
            <a:r>
              <a:rPr lang="en-US" sz="2000" b="1" dirty="0">
                <a:solidFill>
                  <a:srgbClr val="FFFF00"/>
                </a:solidFill>
              </a:rPr>
              <a:t> </a:t>
            </a:r>
            <a:r>
              <a:rPr lang="en-US" sz="2000" b="1" dirty="0" err="1">
                <a:solidFill>
                  <a:srgbClr val="FFFF00"/>
                </a:solidFill>
              </a:rPr>
              <a:t>lý</a:t>
            </a:r>
            <a:r>
              <a:rPr lang="en-US" sz="2000" b="1" dirty="0">
                <a:solidFill>
                  <a:srgbClr val="FFFF00"/>
                </a:solidFill>
              </a:rPr>
              <a:t> </a:t>
            </a:r>
            <a:r>
              <a:rPr lang="en-US" sz="2000" b="1" dirty="0" err="1">
                <a:solidFill>
                  <a:srgbClr val="FFFF00"/>
                </a:solidFill>
              </a:rPr>
              <a:t>luận</a:t>
            </a:r>
            <a:r>
              <a:rPr lang="en-US" sz="2000" b="1" dirty="0">
                <a:solidFill>
                  <a:srgbClr val="FFFF00"/>
                </a:solidFill>
              </a:rPr>
              <a:t> </a:t>
            </a:r>
            <a:r>
              <a:rPr lang="en-US" sz="2000" b="1" dirty="0" err="1">
                <a:solidFill>
                  <a:srgbClr val="FFFF00"/>
                </a:solidFill>
              </a:rPr>
              <a:t>với</a:t>
            </a:r>
            <a:r>
              <a:rPr lang="en-US" sz="2000" b="1" dirty="0">
                <a:solidFill>
                  <a:srgbClr val="FFFF00"/>
                </a:solidFill>
              </a:rPr>
              <a:t> </a:t>
            </a:r>
            <a:r>
              <a:rPr lang="en-US" sz="2000" b="1" dirty="0" err="1">
                <a:solidFill>
                  <a:srgbClr val="FFFF00"/>
                </a:solidFill>
              </a:rPr>
              <a:t>thực</a:t>
            </a:r>
            <a:r>
              <a:rPr lang="en-US" sz="2000" b="1" dirty="0">
                <a:solidFill>
                  <a:srgbClr val="FFFF00"/>
                </a:solidFill>
              </a:rPr>
              <a:t> </a:t>
            </a:r>
            <a:r>
              <a:rPr lang="en-US" sz="2000" b="1" dirty="0" err="1">
                <a:solidFill>
                  <a:srgbClr val="FFFF00"/>
                </a:solidFill>
              </a:rPr>
              <a:t>tiễn</a:t>
            </a:r>
            <a:r>
              <a:rPr lang="en-US" sz="2000" b="1" dirty="0">
                <a:solidFill>
                  <a:schemeClr val="bg1"/>
                </a:solidFill>
              </a:rPr>
              <a:t>. </a:t>
            </a:r>
            <a:r>
              <a:rPr lang="en-US" sz="2000" b="1" dirty="0" err="1" smtClean="0">
                <a:solidFill>
                  <a:schemeClr val="bg1"/>
                </a:solidFill>
              </a:rPr>
              <a:t>Đồng</a:t>
            </a:r>
            <a:r>
              <a:rPr lang="en-US" sz="2000" b="1" dirty="0" smtClean="0">
                <a:solidFill>
                  <a:schemeClr val="bg1"/>
                </a:solidFill>
              </a:rPr>
              <a:t> </a:t>
            </a:r>
            <a:r>
              <a:rPr lang="en-US" sz="2000" b="1" dirty="0" err="1" smtClean="0">
                <a:solidFill>
                  <a:schemeClr val="bg1"/>
                </a:solidFill>
              </a:rPr>
              <a:t>thời</a:t>
            </a:r>
            <a:r>
              <a:rPr lang="en-US" sz="2000" b="1" dirty="0" smtClean="0">
                <a:solidFill>
                  <a:schemeClr val="bg1"/>
                </a:solidFill>
              </a:rPr>
              <a:t> </a:t>
            </a:r>
            <a:r>
              <a:rPr lang="en-US" sz="2000" b="1" dirty="0" err="1" smtClean="0">
                <a:solidFill>
                  <a:schemeClr val="bg1"/>
                </a:solidFill>
              </a:rPr>
              <a:t>quan</a:t>
            </a:r>
            <a:r>
              <a:rPr lang="en-US" sz="2000" b="1" dirty="0" smtClean="0">
                <a:solidFill>
                  <a:schemeClr val="bg1"/>
                </a:solidFill>
              </a:rPr>
              <a:t> </a:t>
            </a:r>
            <a:r>
              <a:rPr lang="en-US" sz="2000" b="1" dirty="0" err="1">
                <a:solidFill>
                  <a:schemeClr val="bg1"/>
                </a:solidFill>
              </a:rPr>
              <a:t>tâm</a:t>
            </a:r>
            <a:r>
              <a:rPr lang="en-US" sz="2000" b="1" dirty="0">
                <a:solidFill>
                  <a:schemeClr val="bg1"/>
                </a:solidFill>
              </a:rPr>
              <a:t> </a:t>
            </a:r>
            <a:r>
              <a:rPr lang="en-US" sz="2000" b="1" dirty="0" err="1">
                <a:solidFill>
                  <a:schemeClr val="bg1"/>
                </a:solidFill>
              </a:rPr>
              <a:t>khai</a:t>
            </a:r>
            <a:r>
              <a:rPr lang="en-US" sz="2000" b="1" dirty="0">
                <a:solidFill>
                  <a:schemeClr val="bg1"/>
                </a:solidFill>
              </a:rPr>
              <a:t> </a:t>
            </a:r>
            <a:r>
              <a:rPr lang="en-US" sz="2000" b="1" dirty="0" err="1" smtClean="0">
                <a:solidFill>
                  <a:schemeClr val="bg1"/>
                </a:solidFill>
              </a:rPr>
              <a:t>thác</a:t>
            </a:r>
            <a:r>
              <a:rPr lang="en-US" sz="2000" b="1" dirty="0" smtClean="0">
                <a:solidFill>
                  <a:schemeClr val="bg1"/>
                </a:solidFill>
              </a:rPr>
              <a:t>, </a:t>
            </a:r>
            <a:r>
              <a:rPr lang="en-US" sz="2000" b="1" dirty="0" err="1">
                <a:solidFill>
                  <a:schemeClr val="bg1"/>
                </a:solidFill>
              </a:rPr>
              <a:t>khơi</a:t>
            </a:r>
            <a:r>
              <a:rPr lang="en-US" sz="2000" b="1" dirty="0">
                <a:solidFill>
                  <a:schemeClr val="bg1"/>
                </a:solidFill>
              </a:rPr>
              <a:t> </a:t>
            </a:r>
            <a:r>
              <a:rPr lang="en-US" sz="2000" b="1" dirty="0" err="1">
                <a:solidFill>
                  <a:schemeClr val="bg1"/>
                </a:solidFill>
              </a:rPr>
              <a:t>dậy</a:t>
            </a:r>
            <a:r>
              <a:rPr lang="en-US" sz="2000" b="1" dirty="0" smtClean="0">
                <a:solidFill>
                  <a:schemeClr val="bg1"/>
                </a:solidFill>
              </a:rPr>
              <a:t> </a:t>
            </a:r>
            <a:r>
              <a:rPr lang="en-US" sz="2000" b="1" dirty="0" err="1">
                <a:solidFill>
                  <a:schemeClr val="bg1"/>
                </a:solidFill>
              </a:rPr>
              <a:t>những</a:t>
            </a:r>
            <a:r>
              <a:rPr lang="en-US" sz="2000" b="1" dirty="0">
                <a:solidFill>
                  <a:schemeClr val="bg1"/>
                </a:solidFill>
              </a:rPr>
              <a:t> </a:t>
            </a:r>
            <a:r>
              <a:rPr lang="en-US" sz="2000" b="1" dirty="0" err="1">
                <a:solidFill>
                  <a:schemeClr val="bg1"/>
                </a:solidFill>
              </a:rPr>
              <a:t>mặt</a:t>
            </a:r>
            <a:r>
              <a:rPr lang="en-US" sz="2000" b="1" dirty="0">
                <a:solidFill>
                  <a:schemeClr val="bg1"/>
                </a:solidFill>
              </a:rPr>
              <a:t> </a:t>
            </a:r>
            <a:r>
              <a:rPr lang="en-US" sz="2000" b="1" dirty="0" err="1" smtClean="0">
                <a:solidFill>
                  <a:schemeClr val="bg1"/>
                </a:solidFill>
              </a:rPr>
              <a:t>tốt</a:t>
            </a:r>
            <a:r>
              <a:rPr lang="en-US" sz="2000" b="1" dirty="0" smtClean="0">
                <a:solidFill>
                  <a:schemeClr val="bg1"/>
                </a:solidFill>
              </a:rPr>
              <a:t> </a:t>
            </a:r>
            <a:r>
              <a:rPr lang="en-US" sz="2000" b="1" dirty="0" err="1" smtClean="0">
                <a:solidFill>
                  <a:schemeClr val="bg1"/>
                </a:solidFill>
              </a:rPr>
              <a:t>của</a:t>
            </a:r>
            <a:r>
              <a:rPr lang="en-US" sz="2000" b="1" dirty="0" smtClean="0">
                <a:solidFill>
                  <a:schemeClr val="bg1"/>
                </a:solidFill>
              </a:rPr>
              <a:t> con </a:t>
            </a:r>
            <a:r>
              <a:rPr lang="en-US" sz="2000" b="1" dirty="0" err="1" smtClean="0">
                <a:solidFill>
                  <a:schemeClr val="bg1"/>
                </a:solidFill>
              </a:rPr>
              <a:t>người</a:t>
            </a:r>
            <a:r>
              <a:rPr lang="en-US" sz="2000" b="1" dirty="0" smtClean="0">
                <a:solidFill>
                  <a:schemeClr val="bg1"/>
                </a:solidFill>
              </a:rPr>
              <a:t>. </a:t>
            </a:r>
            <a:endParaRPr lang="en-US" sz="2000" b="1" dirty="0">
              <a:solidFill>
                <a:schemeClr val="bg1"/>
              </a:solidFill>
            </a:endParaRPr>
          </a:p>
        </p:txBody>
      </p:sp>
      <p:sp>
        <p:nvSpPr>
          <p:cNvPr id="11280" name="Text Box 16"/>
          <p:cNvSpPr txBox="1">
            <a:spLocks noChangeArrowheads="1"/>
          </p:cNvSpPr>
          <p:nvPr/>
        </p:nvSpPr>
        <p:spPr bwMode="gray">
          <a:xfrm>
            <a:off x="297042" y="2819400"/>
            <a:ext cx="8694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buFont typeface="Wingdings" pitchFamily="2" charset="2"/>
              <a:buChar char="v"/>
            </a:pPr>
            <a:r>
              <a:rPr lang="en-US" sz="2000" b="1" dirty="0" err="1" smtClean="0">
                <a:solidFill>
                  <a:schemeClr val="bg1"/>
                </a:solidFill>
              </a:rPr>
              <a:t>Người</a:t>
            </a:r>
            <a:r>
              <a:rPr lang="en-US" sz="2000" b="1" dirty="0" smtClean="0">
                <a:solidFill>
                  <a:schemeClr val="bg1"/>
                </a:solidFill>
              </a:rPr>
              <a:t> </a:t>
            </a:r>
            <a:r>
              <a:rPr lang="en-US" sz="2000" b="1" dirty="0" err="1" smtClean="0">
                <a:solidFill>
                  <a:schemeClr val="bg1"/>
                </a:solidFill>
              </a:rPr>
              <a:t>chỉ</a:t>
            </a:r>
            <a:r>
              <a:rPr lang="en-US" sz="2000" b="1" dirty="0" smtClean="0">
                <a:solidFill>
                  <a:schemeClr val="bg1"/>
                </a:solidFill>
              </a:rPr>
              <a:t> </a:t>
            </a:r>
            <a:r>
              <a:rPr lang="en-US" sz="2000" b="1" dirty="0" err="1">
                <a:solidFill>
                  <a:schemeClr val="bg1"/>
                </a:solidFill>
              </a:rPr>
              <a:t>rõ</a:t>
            </a:r>
            <a:r>
              <a:rPr lang="en-US" sz="2000" b="1" dirty="0">
                <a:solidFill>
                  <a:schemeClr val="bg1"/>
                </a:solidFill>
              </a:rPr>
              <a:t>, </a:t>
            </a:r>
            <a:r>
              <a:rPr lang="en-US" sz="2000" b="1" dirty="0" err="1">
                <a:solidFill>
                  <a:schemeClr val="bg1"/>
                </a:solidFill>
              </a:rPr>
              <a:t>giáo</a:t>
            </a:r>
            <a:r>
              <a:rPr lang="en-US" sz="2000" b="1" dirty="0">
                <a:solidFill>
                  <a:schemeClr val="bg1"/>
                </a:solidFill>
              </a:rPr>
              <a:t> </a:t>
            </a:r>
            <a:r>
              <a:rPr lang="en-US" sz="2000" b="1" dirty="0" err="1">
                <a:solidFill>
                  <a:schemeClr val="bg1"/>
                </a:solidFill>
              </a:rPr>
              <a:t>dục</a:t>
            </a:r>
            <a:r>
              <a:rPr lang="en-US" sz="2000" b="1" dirty="0">
                <a:solidFill>
                  <a:schemeClr val="bg1"/>
                </a:solidFill>
              </a:rPr>
              <a:t> </a:t>
            </a:r>
            <a:r>
              <a:rPr lang="en-US" sz="2000" b="1" dirty="0" err="1">
                <a:solidFill>
                  <a:schemeClr val="bg1"/>
                </a:solidFill>
              </a:rPr>
              <a:t>là</a:t>
            </a:r>
            <a:r>
              <a:rPr lang="en-US" sz="2000" b="1" dirty="0">
                <a:solidFill>
                  <a:schemeClr val="bg1"/>
                </a:solidFill>
              </a:rPr>
              <a:t> con </a:t>
            </a:r>
            <a:r>
              <a:rPr lang="en-US" sz="2000" b="1" dirty="0" err="1">
                <a:solidFill>
                  <a:schemeClr val="bg1"/>
                </a:solidFill>
              </a:rPr>
              <a:t>đường</a:t>
            </a:r>
            <a:r>
              <a:rPr lang="en-US" sz="2000" b="1" dirty="0">
                <a:solidFill>
                  <a:schemeClr val="bg1"/>
                </a:solidFill>
              </a:rPr>
              <a:t> </a:t>
            </a:r>
            <a:r>
              <a:rPr lang="en-US" sz="2000" b="1" dirty="0" err="1">
                <a:solidFill>
                  <a:schemeClr val="bg1"/>
                </a:solidFill>
              </a:rPr>
              <a:t>ngắn</a:t>
            </a:r>
            <a:r>
              <a:rPr lang="en-US" sz="2000" b="1" dirty="0">
                <a:solidFill>
                  <a:schemeClr val="bg1"/>
                </a:solidFill>
              </a:rPr>
              <a:t> </a:t>
            </a:r>
            <a:r>
              <a:rPr lang="en-US" sz="2000" b="1" dirty="0" err="1">
                <a:solidFill>
                  <a:schemeClr val="bg1"/>
                </a:solidFill>
              </a:rPr>
              <a:t>nhất</a:t>
            </a:r>
            <a:r>
              <a:rPr lang="en-US" sz="2000" b="1" dirty="0">
                <a:solidFill>
                  <a:schemeClr val="bg1"/>
                </a:solidFill>
              </a:rPr>
              <a:t> </a:t>
            </a:r>
            <a:r>
              <a:rPr lang="en-US" sz="2000" b="1" dirty="0" err="1">
                <a:solidFill>
                  <a:schemeClr val="bg1"/>
                </a:solidFill>
              </a:rPr>
              <a:t>để</a:t>
            </a:r>
            <a:r>
              <a:rPr lang="en-US" sz="2000" b="1" dirty="0">
                <a:solidFill>
                  <a:schemeClr val="bg1"/>
                </a:solidFill>
              </a:rPr>
              <a:t> </a:t>
            </a:r>
            <a:r>
              <a:rPr lang="en-US" sz="2000" b="1" dirty="0" err="1">
                <a:solidFill>
                  <a:schemeClr val="bg1"/>
                </a:solidFill>
              </a:rPr>
              <a:t>đào</a:t>
            </a:r>
            <a:r>
              <a:rPr lang="en-US" sz="2000" b="1" dirty="0">
                <a:solidFill>
                  <a:schemeClr val="bg1"/>
                </a:solidFill>
              </a:rPr>
              <a:t> </a:t>
            </a:r>
            <a:r>
              <a:rPr lang="en-US" sz="2000" b="1" dirty="0" err="1">
                <a:solidFill>
                  <a:schemeClr val="bg1"/>
                </a:solidFill>
              </a:rPr>
              <a:t>tạo</a:t>
            </a:r>
            <a:r>
              <a:rPr lang="en-US" sz="2000" b="1" dirty="0">
                <a:solidFill>
                  <a:schemeClr val="bg1"/>
                </a:solidFill>
              </a:rPr>
              <a:t> </a:t>
            </a:r>
            <a:r>
              <a:rPr lang="en-US" sz="2000" b="1" dirty="0" err="1">
                <a:solidFill>
                  <a:schemeClr val="bg1"/>
                </a:solidFill>
              </a:rPr>
              <a:t>những</a:t>
            </a:r>
            <a:r>
              <a:rPr lang="en-US" sz="2000" b="1" dirty="0">
                <a:solidFill>
                  <a:schemeClr val="bg1"/>
                </a:solidFill>
              </a:rPr>
              <a:t> con </a:t>
            </a:r>
            <a:r>
              <a:rPr lang="en-US" sz="2000" b="1" dirty="0" err="1">
                <a:solidFill>
                  <a:schemeClr val="bg1"/>
                </a:solidFill>
              </a:rPr>
              <a:t>người</a:t>
            </a:r>
            <a:r>
              <a:rPr lang="en-US" sz="2000" b="1" dirty="0">
                <a:solidFill>
                  <a:schemeClr val="bg1"/>
                </a:solidFill>
              </a:rPr>
              <a:t> </a:t>
            </a:r>
            <a:r>
              <a:rPr lang="en-US" sz="2000" b="1" dirty="0" err="1">
                <a:solidFill>
                  <a:schemeClr val="bg1"/>
                </a:solidFill>
              </a:rPr>
              <a:t>phát</a:t>
            </a:r>
            <a:r>
              <a:rPr lang="en-US" sz="2000" b="1" dirty="0">
                <a:solidFill>
                  <a:schemeClr val="bg1"/>
                </a:solidFill>
              </a:rPr>
              <a:t> </a:t>
            </a:r>
            <a:r>
              <a:rPr lang="en-US" sz="2000" b="1" dirty="0" err="1">
                <a:solidFill>
                  <a:schemeClr val="bg1"/>
                </a:solidFill>
              </a:rPr>
              <a:t>triển</a:t>
            </a:r>
            <a:r>
              <a:rPr lang="en-US" sz="2000" b="1" dirty="0">
                <a:solidFill>
                  <a:schemeClr val="bg1"/>
                </a:solidFill>
              </a:rPr>
              <a:t> </a:t>
            </a:r>
            <a:r>
              <a:rPr lang="en-US" sz="2000" b="1" dirty="0" err="1">
                <a:solidFill>
                  <a:schemeClr val="bg1"/>
                </a:solidFill>
              </a:rPr>
              <a:t>toàn</a:t>
            </a:r>
            <a:r>
              <a:rPr lang="en-US" sz="2000" b="1" dirty="0">
                <a:solidFill>
                  <a:schemeClr val="bg1"/>
                </a:solidFill>
              </a:rPr>
              <a:t> </a:t>
            </a:r>
            <a:r>
              <a:rPr lang="en-US" sz="2000" b="1" dirty="0" err="1">
                <a:solidFill>
                  <a:schemeClr val="bg1"/>
                </a:solidFill>
              </a:rPr>
              <a:t>diện</a:t>
            </a:r>
            <a:r>
              <a:rPr lang="en-US" sz="2000" b="1" dirty="0">
                <a:solidFill>
                  <a:schemeClr val="bg1"/>
                </a:solidFill>
              </a:rPr>
              <a:t> </a:t>
            </a:r>
            <a:r>
              <a:rPr lang="en-US" sz="2000" b="1" dirty="0" err="1">
                <a:solidFill>
                  <a:schemeClr val="bg1"/>
                </a:solidFill>
              </a:rPr>
              <a:t>đáp</a:t>
            </a:r>
            <a:r>
              <a:rPr lang="en-US" sz="2000" b="1" dirty="0">
                <a:solidFill>
                  <a:schemeClr val="bg1"/>
                </a:solidFill>
              </a:rPr>
              <a:t> </a:t>
            </a:r>
            <a:r>
              <a:rPr lang="en-US" sz="2000" b="1" dirty="0" err="1">
                <a:solidFill>
                  <a:schemeClr val="bg1"/>
                </a:solidFill>
              </a:rPr>
              <a:t>ứng</a:t>
            </a:r>
            <a:r>
              <a:rPr lang="en-US" sz="2000" b="1" dirty="0">
                <a:solidFill>
                  <a:schemeClr val="bg1"/>
                </a:solidFill>
              </a:rPr>
              <a:t> </a:t>
            </a:r>
            <a:r>
              <a:rPr lang="en-US" sz="2000" b="1" dirty="0" err="1">
                <a:solidFill>
                  <a:schemeClr val="bg1"/>
                </a:solidFill>
              </a:rPr>
              <a:t>yêu</a:t>
            </a:r>
            <a:r>
              <a:rPr lang="en-US" sz="2000" b="1" dirty="0">
                <a:solidFill>
                  <a:schemeClr val="bg1"/>
                </a:solidFill>
              </a:rPr>
              <a:t> </a:t>
            </a:r>
            <a:r>
              <a:rPr lang="en-US" sz="2000" b="1" dirty="0" err="1">
                <a:solidFill>
                  <a:schemeClr val="bg1"/>
                </a:solidFill>
              </a:rPr>
              <a:t>cầu</a:t>
            </a:r>
            <a:r>
              <a:rPr lang="en-US" sz="2000" b="1" dirty="0">
                <a:solidFill>
                  <a:schemeClr val="bg1"/>
                </a:solidFill>
              </a:rPr>
              <a:t> </a:t>
            </a:r>
            <a:r>
              <a:rPr lang="en-US" sz="2000" b="1" dirty="0" err="1">
                <a:solidFill>
                  <a:schemeClr val="bg1"/>
                </a:solidFill>
              </a:rPr>
              <a:t>của</a:t>
            </a:r>
            <a:r>
              <a:rPr lang="en-US" sz="2000" b="1" dirty="0">
                <a:solidFill>
                  <a:schemeClr val="bg1"/>
                </a:solidFill>
              </a:rPr>
              <a:t> </a:t>
            </a:r>
            <a:r>
              <a:rPr lang="en-US" sz="2000" b="1" dirty="0" err="1">
                <a:solidFill>
                  <a:schemeClr val="bg1"/>
                </a:solidFill>
              </a:rPr>
              <a:t>xã</a:t>
            </a:r>
            <a:r>
              <a:rPr lang="en-US" sz="2000" b="1" dirty="0">
                <a:solidFill>
                  <a:schemeClr val="bg1"/>
                </a:solidFill>
              </a:rPr>
              <a:t> </a:t>
            </a:r>
            <a:r>
              <a:rPr lang="en-US" sz="2000" b="1" dirty="0" err="1">
                <a:solidFill>
                  <a:schemeClr val="bg1"/>
                </a:solidFill>
              </a:rPr>
              <a:t>hội</a:t>
            </a:r>
            <a:r>
              <a:rPr lang="en-US" sz="2000" b="1" dirty="0">
                <a:solidFill>
                  <a:schemeClr val="bg1"/>
                </a:solidFill>
              </a:rPr>
              <a:t>.</a:t>
            </a:r>
          </a:p>
        </p:txBody>
      </p:sp>
      <p:sp>
        <p:nvSpPr>
          <p:cNvPr id="11281" name="Text Box 17"/>
          <p:cNvSpPr txBox="1">
            <a:spLocks noChangeArrowheads="1"/>
          </p:cNvSpPr>
          <p:nvPr/>
        </p:nvSpPr>
        <p:spPr bwMode="gray">
          <a:xfrm>
            <a:off x="312629" y="4608255"/>
            <a:ext cx="860277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300"/>
              </a:spcBef>
              <a:spcAft>
                <a:spcPts val="300"/>
              </a:spcAft>
            </a:pPr>
            <a:r>
              <a:rPr lang="en-US" sz="2000" b="1" dirty="0" smtClean="0">
                <a:solidFill>
                  <a:srgbClr val="FFFF00"/>
                </a:solidFill>
              </a:rPr>
              <a:t>1) </a:t>
            </a:r>
            <a:r>
              <a:rPr lang="en-US" sz="2000" b="1" dirty="0" err="1" smtClean="0">
                <a:solidFill>
                  <a:srgbClr val="FFFF00"/>
                </a:solidFill>
              </a:rPr>
              <a:t>Xây</a:t>
            </a:r>
            <a:r>
              <a:rPr lang="en-US" sz="2000" b="1" dirty="0" smtClean="0">
                <a:solidFill>
                  <a:srgbClr val="FFFF00"/>
                </a:solidFill>
              </a:rPr>
              <a:t> </a:t>
            </a:r>
            <a:r>
              <a:rPr lang="en-US" sz="2000" b="1" dirty="0" err="1">
                <a:solidFill>
                  <a:srgbClr val="FFFF00"/>
                </a:solidFill>
              </a:rPr>
              <a:t>dựng</a:t>
            </a:r>
            <a:r>
              <a:rPr lang="en-US" sz="2000" b="1" dirty="0">
                <a:solidFill>
                  <a:srgbClr val="FFFF00"/>
                </a:solidFill>
              </a:rPr>
              <a:t> </a:t>
            </a:r>
            <a:r>
              <a:rPr lang="en-US" sz="2000" b="1" dirty="0" err="1">
                <a:solidFill>
                  <a:srgbClr val="FFFF00"/>
                </a:solidFill>
              </a:rPr>
              <a:t>và</a:t>
            </a:r>
            <a:r>
              <a:rPr lang="en-US" sz="2000" b="1" dirty="0">
                <a:solidFill>
                  <a:srgbClr val="FFFF00"/>
                </a:solidFill>
              </a:rPr>
              <a:t> </a:t>
            </a:r>
            <a:r>
              <a:rPr lang="en-US" sz="2000" b="1" dirty="0" err="1">
                <a:solidFill>
                  <a:srgbClr val="FFFF00"/>
                </a:solidFill>
              </a:rPr>
              <a:t>phát</a:t>
            </a:r>
            <a:r>
              <a:rPr lang="en-US" sz="2000" b="1" dirty="0">
                <a:solidFill>
                  <a:srgbClr val="FFFF00"/>
                </a:solidFill>
              </a:rPr>
              <a:t> </a:t>
            </a:r>
            <a:r>
              <a:rPr lang="en-US" sz="2000" b="1" dirty="0" err="1">
                <a:solidFill>
                  <a:srgbClr val="FFFF00"/>
                </a:solidFill>
              </a:rPr>
              <a:t>huy</a:t>
            </a:r>
            <a:r>
              <a:rPr lang="en-US" sz="2000" b="1" dirty="0">
                <a:solidFill>
                  <a:srgbClr val="FFFF00"/>
                </a:solidFill>
              </a:rPr>
              <a:t> </a:t>
            </a:r>
            <a:r>
              <a:rPr lang="en-US" sz="2000" b="1" dirty="0" err="1">
                <a:solidFill>
                  <a:srgbClr val="FFFF00"/>
                </a:solidFill>
              </a:rPr>
              <a:t>sức</a:t>
            </a:r>
            <a:r>
              <a:rPr lang="en-US" sz="2000" b="1" dirty="0">
                <a:solidFill>
                  <a:srgbClr val="FFFF00"/>
                </a:solidFill>
              </a:rPr>
              <a:t> </a:t>
            </a:r>
            <a:r>
              <a:rPr lang="en-US" sz="2000" b="1" dirty="0" err="1">
                <a:solidFill>
                  <a:srgbClr val="FFFF00"/>
                </a:solidFill>
              </a:rPr>
              <a:t>mạnh</a:t>
            </a:r>
            <a:r>
              <a:rPr lang="en-US" sz="2000" b="1" dirty="0">
                <a:solidFill>
                  <a:srgbClr val="FFFF00"/>
                </a:solidFill>
              </a:rPr>
              <a:t> </a:t>
            </a:r>
            <a:r>
              <a:rPr lang="en-US" sz="2000" b="1" dirty="0" err="1">
                <a:solidFill>
                  <a:srgbClr val="FFFF00"/>
                </a:solidFill>
              </a:rPr>
              <a:t>khối</a:t>
            </a:r>
            <a:r>
              <a:rPr lang="en-US" sz="2000" b="1" dirty="0">
                <a:solidFill>
                  <a:srgbClr val="FFFF00"/>
                </a:solidFill>
              </a:rPr>
              <a:t> </a:t>
            </a:r>
            <a:r>
              <a:rPr lang="en-US" sz="2000" b="1" dirty="0" err="1">
                <a:solidFill>
                  <a:srgbClr val="FFFF00"/>
                </a:solidFill>
              </a:rPr>
              <a:t>đại</a:t>
            </a:r>
            <a:r>
              <a:rPr lang="en-US" sz="2000" b="1" dirty="0">
                <a:solidFill>
                  <a:srgbClr val="FFFF00"/>
                </a:solidFill>
              </a:rPr>
              <a:t> </a:t>
            </a:r>
            <a:r>
              <a:rPr lang="en-US" sz="2000" b="1" dirty="0" err="1">
                <a:solidFill>
                  <a:srgbClr val="FFFF00"/>
                </a:solidFill>
              </a:rPr>
              <a:t>đoàn</a:t>
            </a:r>
            <a:r>
              <a:rPr lang="en-US" sz="2000" b="1" dirty="0">
                <a:solidFill>
                  <a:srgbClr val="FFFF00"/>
                </a:solidFill>
              </a:rPr>
              <a:t> </a:t>
            </a:r>
            <a:r>
              <a:rPr lang="en-US" sz="2000" b="1" dirty="0" err="1">
                <a:solidFill>
                  <a:srgbClr val="FFFF00"/>
                </a:solidFill>
              </a:rPr>
              <a:t>kết</a:t>
            </a:r>
            <a:r>
              <a:rPr lang="en-US" sz="2000" b="1" dirty="0">
                <a:solidFill>
                  <a:srgbClr val="FFFF00"/>
                </a:solidFill>
              </a:rPr>
              <a:t> </a:t>
            </a:r>
            <a:r>
              <a:rPr lang="en-US" sz="2000" b="1" dirty="0" err="1">
                <a:solidFill>
                  <a:srgbClr val="FFFF00"/>
                </a:solidFill>
              </a:rPr>
              <a:t>toàn</a:t>
            </a:r>
            <a:r>
              <a:rPr lang="en-US" sz="2000" b="1" dirty="0">
                <a:solidFill>
                  <a:srgbClr val="FFFF00"/>
                </a:solidFill>
              </a:rPr>
              <a:t> </a:t>
            </a:r>
            <a:r>
              <a:rPr lang="en-US" sz="2000" b="1" dirty="0" err="1">
                <a:solidFill>
                  <a:srgbClr val="FFFF00"/>
                </a:solidFill>
              </a:rPr>
              <a:t>dân</a:t>
            </a:r>
            <a:r>
              <a:rPr lang="en-US" sz="2000" b="1" dirty="0">
                <a:solidFill>
                  <a:srgbClr val="FFFF00"/>
                </a:solidFill>
              </a:rPr>
              <a:t> </a:t>
            </a:r>
            <a:r>
              <a:rPr lang="en-US" sz="2000" b="1" dirty="0" err="1">
                <a:solidFill>
                  <a:srgbClr val="FFFF00"/>
                </a:solidFill>
              </a:rPr>
              <a:t>tộc</a:t>
            </a:r>
            <a:r>
              <a:rPr lang="en-US" sz="2000" b="1" dirty="0" smtClean="0">
                <a:solidFill>
                  <a:srgbClr val="FFFF00"/>
                </a:solidFill>
              </a:rPr>
              <a:t>.</a:t>
            </a:r>
          </a:p>
          <a:p>
            <a:pPr>
              <a:spcBef>
                <a:spcPts val="300"/>
              </a:spcBef>
              <a:spcAft>
                <a:spcPts val="300"/>
              </a:spcAft>
            </a:pPr>
            <a:r>
              <a:rPr lang="en-US" sz="2000" b="1" dirty="0" smtClean="0">
                <a:solidFill>
                  <a:srgbClr val="FFFF00"/>
                </a:solidFill>
              </a:rPr>
              <a:t>2)</a:t>
            </a:r>
            <a:r>
              <a:rPr lang="en-US" sz="2000" dirty="0"/>
              <a:t> </a:t>
            </a:r>
            <a:r>
              <a:rPr lang="en-US" sz="2000" b="1" dirty="0" err="1">
                <a:solidFill>
                  <a:schemeClr val="bg1"/>
                </a:solidFill>
              </a:rPr>
              <a:t>Phát</a:t>
            </a:r>
            <a:r>
              <a:rPr lang="en-US" sz="2000" b="1" dirty="0">
                <a:solidFill>
                  <a:schemeClr val="bg1"/>
                </a:solidFill>
              </a:rPr>
              <a:t> </a:t>
            </a:r>
            <a:r>
              <a:rPr lang="en-US" sz="2000" b="1" dirty="0" err="1">
                <a:solidFill>
                  <a:schemeClr val="bg1"/>
                </a:solidFill>
              </a:rPr>
              <a:t>huy</a:t>
            </a:r>
            <a:r>
              <a:rPr lang="en-US" sz="2000" b="1" dirty="0">
                <a:solidFill>
                  <a:schemeClr val="bg1"/>
                </a:solidFill>
              </a:rPr>
              <a:t> </a:t>
            </a:r>
            <a:r>
              <a:rPr lang="en-US" sz="2000" b="1" dirty="0" err="1">
                <a:solidFill>
                  <a:schemeClr val="bg1"/>
                </a:solidFill>
              </a:rPr>
              <a:t>dân</a:t>
            </a:r>
            <a:r>
              <a:rPr lang="en-US" sz="2000" b="1" dirty="0">
                <a:solidFill>
                  <a:schemeClr val="bg1"/>
                </a:solidFill>
              </a:rPr>
              <a:t> </a:t>
            </a:r>
            <a:r>
              <a:rPr lang="en-US" sz="2000" b="1" dirty="0" err="1">
                <a:solidFill>
                  <a:schemeClr val="bg1"/>
                </a:solidFill>
              </a:rPr>
              <a:t>chủ</a:t>
            </a:r>
            <a:r>
              <a:rPr lang="en-US" sz="2000" b="1" dirty="0">
                <a:solidFill>
                  <a:schemeClr val="bg1"/>
                </a:solidFill>
              </a:rPr>
              <a:t>, </a:t>
            </a:r>
            <a:r>
              <a:rPr lang="en-US" sz="2000" b="1" dirty="0" err="1">
                <a:solidFill>
                  <a:schemeClr val="bg1"/>
                </a:solidFill>
              </a:rPr>
              <a:t>tôn</a:t>
            </a:r>
            <a:r>
              <a:rPr lang="en-US" sz="2000" b="1" dirty="0">
                <a:solidFill>
                  <a:schemeClr val="bg1"/>
                </a:solidFill>
              </a:rPr>
              <a:t> </a:t>
            </a:r>
            <a:r>
              <a:rPr lang="en-US" sz="2000" b="1" dirty="0" err="1">
                <a:solidFill>
                  <a:schemeClr val="bg1"/>
                </a:solidFill>
              </a:rPr>
              <a:t>trọng</a:t>
            </a:r>
            <a:r>
              <a:rPr lang="en-US" sz="2000" b="1" dirty="0">
                <a:solidFill>
                  <a:schemeClr val="bg1"/>
                </a:solidFill>
              </a:rPr>
              <a:t> </a:t>
            </a:r>
            <a:r>
              <a:rPr lang="en-US" sz="2000" b="1" dirty="0" err="1">
                <a:solidFill>
                  <a:schemeClr val="bg1"/>
                </a:solidFill>
              </a:rPr>
              <a:t>quyền</a:t>
            </a:r>
            <a:r>
              <a:rPr lang="en-US" sz="2000" b="1" dirty="0">
                <a:solidFill>
                  <a:schemeClr val="bg1"/>
                </a:solidFill>
              </a:rPr>
              <a:t> </a:t>
            </a:r>
            <a:r>
              <a:rPr lang="en-US" sz="2000" b="1" dirty="0" err="1">
                <a:solidFill>
                  <a:schemeClr val="bg1"/>
                </a:solidFill>
              </a:rPr>
              <a:t>làm</a:t>
            </a:r>
            <a:r>
              <a:rPr lang="en-US" sz="2000" b="1" dirty="0">
                <a:solidFill>
                  <a:schemeClr val="bg1"/>
                </a:solidFill>
              </a:rPr>
              <a:t> </a:t>
            </a:r>
            <a:r>
              <a:rPr lang="en-US" sz="2000" b="1" dirty="0" err="1">
                <a:solidFill>
                  <a:schemeClr val="bg1"/>
                </a:solidFill>
              </a:rPr>
              <a:t>chủ</a:t>
            </a:r>
            <a:r>
              <a:rPr lang="en-US" sz="2000" b="1" dirty="0">
                <a:solidFill>
                  <a:schemeClr val="bg1"/>
                </a:solidFill>
              </a:rPr>
              <a:t> </a:t>
            </a:r>
            <a:r>
              <a:rPr lang="en-US" sz="2000" b="1" dirty="0" err="1">
                <a:solidFill>
                  <a:schemeClr val="bg1"/>
                </a:solidFill>
              </a:rPr>
              <a:t>của</a:t>
            </a:r>
            <a:r>
              <a:rPr lang="en-US" sz="2000" b="1" dirty="0">
                <a:solidFill>
                  <a:schemeClr val="bg1"/>
                </a:solidFill>
              </a:rPr>
              <a:t> </a:t>
            </a:r>
            <a:r>
              <a:rPr lang="en-US" sz="2000" b="1" dirty="0" err="1">
                <a:solidFill>
                  <a:schemeClr val="bg1"/>
                </a:solidFill>
              </a:rPr>
              <a:t>Nhân</a:t>
            </a:r>
            <a:r>
              <a:rPr lang="en-US" sz="2000" b="1" dirty="0">
                <a:solidFill>
                  <a:schemeClr val="bg1"/>
                </a:solidFill>
              </a:rPr>
              <a:t> </a:t>
            </a:r>
            <a:r>
              <a:rPr lang="en-US" sz="2000" b="1" dirty="0" err="1">
                <a:solidFill>
                  <a:schemeClr val="bg1"/>
                </a:solidFill>
              </a:rPr>
              <a:t>dân</a:t>
            </a:r>
            <a:r>
              <a:rPr lang="en-US" sz="2000" b="1" dirty="0">
                <a:solidFill>
                  <a:schemeClr val="bg1"/>
                </a:solidFill>
              </a:rPr>
              <a:t>, </a:t>
            </a:r>
            <a:r>
              <a:rPr lang="en-US" sz="2000" b="1" dirty="0" err="1">
                <a:solidFill>
                  <a:schemeClr val="bg1"/>
                </a:solidFill>
              </a:rPr>
              <a:t>xây</a:t>
            </a:r>
            <a:r>
              <a:rPr lang="en-US" sz="2000" b="1" dirty="0">
                <a:solidFill>
                  <a:schemeClr val="bg1"/>
                </a:solidFill>
              </a:rPr>
              <a:t> </a:t>
            </a:r>
            <a:r>
              <a:rPr lang="en-US" sz="2000" b="1" dirty="0" err="1">
                <a:solidFill>
                  <a:schemeClr val="bg1"/>
                </a:solidFill>
              </a:rPr>
              <a:t>dựng</a:t>
            </a:r>
            <a:r>
              <a:rPr lang="en-US" sz="2000" b="1" dirty="0">
                <a:solidFill>
                  <a:schemeClr val="bg1"/>
                </a:solidFill>
              </a:rPr>
              <a:t> </a:t>
            </a:r>
            <a:r>
              <a:rPr lang="en-US" sz="2000" b="1" dirty="0" err="1">
                <a:solidFill>
                  <a:schemeClr val="bg1"/>
                </a:solidFill>
              </a:rPr>
              <a:t>Nhà</a:t>
            </a:r>
            <a:r>
              <a:rPr lang="en-US" sz="2000" b="1" dirty="0">
                <a:solidFill>
                  <a:schemeClr val="bg1"/>
                </a:solidFill>
              </a:rPr>
              <a:t> </a:t>
            </a:r>
            <a:r>
              <a:rPr lang="en-US" sz="2000" b="1" dirty="0" err="1">
                <a:solidFill>
                  <a:schemeClr val="bg1"/>
                </a:solidFill>
              </a:rPr>
              <a:t>nước</a:t>
            </a:r>
            <a:r>
              <a:rPr lang="en-US" sz="2000" b="1" dirty="0">
                <a:solidFill>
                  <a:schemeClr val="bg1"/>
                </a:solidFill>
              </a:rPr>
              <a:t> </a:t>
            </a:r>
            <a:r>
              <a:rPr lang="en-US" sz="2000" b="1" dirty="0" err="1">
                <a:solidFill>
                  <a:schemeClr val="bg1"/>
                </a:solidFill>
              </a:rPr>
              <a:t>thực</a:t>
            </a:r>
            <a:r>
              <a:rPr lang="en-US" sz="2000" b="1" dirty="0">
                <a:solidFill>
                  <a:schemeClr val="bg1"/>
                </a:solidFill>
              </a:rPr>
              <a:t> </a:t>
            </a:r>
            <a:r>
              <a:rPr lang="en-US" sz="2000" b="1" dirty="0" err="1">
                <a:solidFill>
                  <a:schemeClr val="bg1"/>
                </a:solidFill>
              </a:rPr>
              <a:t>sự</a:t>
            </a:r>
            <a:r>
              <a:rPr lang="en-US" sz="2000" b="1" dirty="0">
                <a:solidFill>
                  <a:schemeClr val="bg1"/>
                </a:solidFill>
              </a:rPr>
              <a:t> </a:t>
            </a:r>
            <a:r>
              <a:rPr lang="en-US" sz="2000" b="1" dirty="0" err="1">
                <a:solidFill>
                  <a:schemeClr val="bg1"/>
                </a:solidFill>
              </a:rPr>
              <a:t>của</a:t>
            </a:r>
            <a:r>
              <a:rPr lang="en-US" sz="2000" b="1" dirty="0">
                <a:solidFill>
                  <a:schemeClr val="bg1"/>
                </a:solidFill>
              </a:rPr>
              <a:t> </a:t>
            </a:r>
            <a:r>
              <a:rPr lang="en-US" sz="2000" b="1" dirty="0" err="1">
                <a:solidFill>
                  <a:schemeClr val="bg1"/>
                </a:solidFill>
              </a:rPr>
              <a:t>dân</a:t>
            </a:r>
            <a:r>
              <a:rPr lang="en-US" sz="2000" b="1" dirty="0">
                <a:solidFill>
                  <a:schemeClr val="bg1"/>
                </a:solidFill>
              </a:rPr>
              <a:t>, do </a:t>
            </a:r>
            <a:r>
              <a:rPr lang="en-US" sz="2000" b="1" dirty="0" err="1">
                <a:solidFill>
                  <a:schemeClr val="bg1"/>
                </a:solidFill>
              </a:rPr>
              <a:t>dân</a:t>
            </a:r>
            <a:r>
              <a:rPr lang="en-US" sz="2000" b="1" dirty="0">
                <a:solidFill>
                  <a:schemeClr val="bg1"/>
                </a:solidFill>
              </a:rPr>
              <a:t>, </a:t>
            </a:r>
            <a:r>
              <a:rPr lang="en-US" sz="2000" b="1" dirty="0" err="1">
                <a:solidFill>
                  <a:schemeClr val="bg1"/>
                </a:solidFill>
              </a:rPr>
              <a:t>vì</a:t>
            </a:r>
            <a:r>
              <a:rPr lang="en-US" sz="2000" b="1" dirty="0">
                <a:solidFill>
                  <a:schemeClr val="bg1"/>
                </a:solidFill>
              </a:rPr>
              <a:t> </a:t>
            </a:r>
            <a:r>
              <a:rPr lang="en-US" sz="2000" b="1" dirty="0" err="1">
                <a:solidFill>
                  <a:schemeClr val="bg1"/>
                </a:solidFill>
              </a:rPr>
              <a:t>dân</a:t>
            </a:r>
            <a:r>
              <a:rPr lang="en-US" sz="2000" b="1" dirty="0" smtClean="0">
                <a:solidFill>
                  <a:schemeClr val="bg1"/>
                </a:solidFill>
              </a:rPr>
              <a:t>.</a:t>
            </a:r>
          </a:p>
          <a:p>
            <a:pPr>
              <a:spcBef>
                <a:spcPts val="300"/>
              </a:spcBef>
              <a:spcAft>
                <a:spcPts val="300"/>
              </a:spcAft>
            </a:pPr>
            <a:r>
              <a:rPr lang="en-US" sz="2000" b="1" dirty="0" smtClean="0">
                <a:solidFill>
                  <a:schemeClr val="bg1"/>
                </a:solidFill>
              </a:rPr>
              <a:t>3</a:t>
            </a:r>
            <a:r>
              <a:rPr lang="en-US" sz="2000" b="1" dirty="0" smtClean="0">
                <a:solidFill>
                  <a:srgbClr val="FFFF00"/>
                </a:solidFill>
              </a:rPr>
              <a:t>) </a:t>
            </a:r>
            <a:r>
              <a:rPr lang="en-US" sz="2000" b="1" dirty="0" err="1">
                <a:solidFill>
                  <a:srgbClr val="FFFF00"/>
                </a:solidFill>
              </a:rPr>
              <a:t>Đẩy</a:t>
            </a:r>
            <a:r>
              <a:rPr lang="en-US" sz="2000" b="1" dirty="0">
                <a:solidFill>
                  <a:srgbClr val="FFFF00"/>
                </a:solidFill>
              </a:rPr>
              <a:t> </a:t>
            </a:r>
            <a:r>
              <a:rPr lang="en-US" sz="2000" b="1" dirty="0" err="1">
                <a:solidFill>
                  <a:srgbClr val="FFFF00"/>
                </a:solidFill>
              </a:rPr>
              <a:t>mạnh</a:t>
            </a:r>
            <a:r>
              <a:rPr lang="en-US" sz="2000" b="1" dirty="0">
                <a:solidFill>
                  <a:srgbClr val="FFFF00"/>
                </a:solidFill>
              </a:rPr>
              <a:t> </a:t>
            </a:r>
            <a:r>
              <a:rPr lang="en-US" sz="2000" b="1" dirty="0" err="1">
                <a:solidFill>
                  <a:srgbClr val="FFFF00"/>
                </a:solidFill>
              </a:rPr>
              <a:t>phát</a:t>
            </a:r>
            <a:r>
              <a:rPr lang="en-US" sz="2000" b="1" dirty="0">
                <a:solidFill>
                  <a:srgbClr val="FFFF00"/>
                </a:solidFill>
              </a:rPr>
              <a:t> </a:t>
            </a:r>
            <a:r>
              <a:rPr lang="en-US" sz="2000" b="1" dirty="0" err="1">
                <a:solidFill>
                  <a:srgbClr val="FFFF00"/>
                </a:solidFill>
              </a:rPr>
              <a:t>triển</a:t>
            </a:r>
            <a:r>
              <a:rPr lang="en-US" sz="2000" b="1" dirty="0">
                <a:solidFill>
                  <a:srgbClr val="FFFF00"/>
                </a:solidFill>
              </a:rPr>
              <a:t> </a:t>
            </a:r>
            <a:r>
              <a:rPr lang="en-US" sz="2000" b="1" dirty="0" err="1">
                <a:solidFill>
                  <a:srgbClr val="FFFF00"/>
                </a:solidFill>
              </a:rPr>
              <a:t>sản</a:t>
            </a:r>
            <a:r>
              <a:rPr lang="en-US" sz="2000" b="1" dirty="0">
                <a:solidFill>
                  <a:srgbClr val="FFFF00"/>
                </a:solidFill>
              </a:rPr>
              <a:t> </a:t>
            </a:r>
            <a:r>
              <a:rPr lang="en-US" sz="2000" b="1" dirty="0" err="1">
                <a:solidFill>
                  <a:srgbClr val="FFFF00"/>
                </a:solidFill>
              </a:rPr>
              <a:t>xuất</a:t>
            </a:r>
            <a:r>
              <a:rPr lang="en-US" sz="2000" b="1" dirty="0">
                <a:solidFill>
                  <a:srgbClr val="FFFF00"/>
                </a:solidFill>
              </a:rPr>
              <a:t>, </a:t>
            </a:r>
            <a:r>
              <a:rPr lang="en-US" sz="2000" b="1" dirty="0" err="1">
                <a:solidFill>
                  <a:srgbClr val="FFFF00"/>
                </a:solidFill>
              </a:rPr>
              <a:t>thực</a:t>
            </a:r>
            <a:r>
              <a:rPr lang="en-US" sz="2000" b="1" dirty="0">
                <a:solidFill>
                  <a:srgbClr val="FFFF00"/>
                </a:solidFill>
              </a:rPr>
              <a:t> </a:t>
            </a:r>
            <a:r>
              <a:rPr lang="en-US" sz="2000" b="1" dirty="0" err="1">
                <a:solidFill>
                  <a:srgbClr val="FFFF00"/>
                </a:solidFill>
              </a:rPr>
              <a:t>hành</a:t>
            </a:r>
            <a:r>
              <a:rPr lang="en-US" sz="2000" b="1" dirty="0">
                <a:solidFill>
                  <a:srgbClr val="FFFF00"/>
                </a:solidFill>
              </a:rPr>
              <a:t> </a:t>
            </a:r>
            <a:r>
              <a:rPr lang="en-US" sz="2000" b="1" dirty="0" err="1">
                <a:solidFill>
                  <a:srgbClr val="FFFF00"/>
                </a:solidFill>
              </a:rPr>
              <a:t>tiết</a:t>
            </a:r>
            <a:r>
              <a:rPr lang="en-US" sz="2000" b="1" dirty="0">
                <a:solidFill>
                  <a:srgbClr val="FFFF00"/>
                </a:solidFill>
              </a:rPr>
              <a:t> </a:t>
            </a:r>
            <a:r>
              <a:rPr lang="en-US" sz="2000" b="1" dirty="0" err="1">
                <a:solidFill>
                  <a:srgbClr val="FFFF00"/>
                </a:solidFill>
              </a:rPr>
              <a:t>kiệm</a:t>
            </a:r>
            <a:r>
              <a:rPr lang="en-US" sz="2000" b="1" dirty="0">
                <a:solidFill>
                  <a:srgbClr val="FFFF00"/>
                </a:solidFill>
              </a:rPr>
              <a:t>, </a:t>
            </a:r>
            <a:r>
              <a:rPr lang="en-US" sz="2000" b="1" dirty="0" err="1">
                <a:solidFill>
                  <a:srgbClr val="FFFF00"/>
                </a:solidFill>
              </a:rPr>
              <a:t>không</a:t>
            </a:r>
            <a:r>
              <a:rPr lang="en-US" sz="2000" b="1" dirty="0">
                <a:solidFill>
                  <a:srgbClr val="FFFF00"/>
                </a:solidFill>
              </a:rPr>
              <a:t> </a:t>
            </a:r>
            <a:r>
              <a:rPr lang="en-US" sz="2000" b="1" dirty="0" err="1">
                <a:solidFill>
                  <a:srgbClr val="FFFF00"/>
                </a:solidFill>
              </a:rPr>
              <a:t>ngừng</a:t>
            </a:r>
            <a:r>
              <a:rPr lang="en-US" sz="2000" b="1" dirty="0">
                <a:solidFill>
                  <a:srgbClr val="FFFF00"/>
                </a:solidFill>
              </a:rPr>
              <a:t> </a:t>
            </a:r>
            <a:r>
              <a:rPr lang="en-US" sz="2000" b="1" dirty="0" err="1">
                <a:solidFill>
                  <a:srgbClr val="FFFF00"/>
                </a:solidFill>
              </a:rPr>
              <a:t>nâng</a:t>
            </a:r>
            <a:r>
              <a:rPr lang="en-US" sz="2000" b="1" dirty="0">
                <a:solidFill>
                  <a:srgbClr val="FFFF00"/>
                </a:solidFill>
              </a:rPr>
              <a:t> </a:t>
            </a:r>
            <a:r>
              <a:rPr lang="en-US" sz="2000" b="1" dirty="0" err="1">
                <a:solidFill>
                  <a:srgbClr val="FFFF00"/>
                </a:solidFill>
              </a:rPr>
              <a:t>cao</a:t>
            </a:r>
            <a:r>
              <a:rPr lang="en-US" sz="2000" b="1" dirty="0">
                <a:solidFill>
                  <a:srgbClr val="FFFF00"/>
                </a:solidFill>
              </a:rPr>
              <a:t> </a:t>
            </a:r>
            <a:r>
              <a:rPr lang="en-US" sz="2000" b="1" dirty="0" err="1">
                <a:solidFill>
                  <a:srgbClr val="FFFF00"/>
                </a:solidFill>
              </a:rPr>
              <a:t>đời</a:t>
            </a:r>
            <a:r>
              <a:rPr lang="en-US" sz="2000" b="1" dirty="0">
                <a:solidFill>
                  <a:srgbClr val="FFFF00"/>
                </a:solidFill>
              </a:rPr>
              <a:t> </a:t>
            </a:r>
            <a:r>
              <a:rPr lang="en-US" sz="2000" b="1" dirty="0" err="1">
                <a:solidFill>
                  <a:srgbClr val="FFFF00"/>
                </a:solidFill>
              </a:rPr>
              <a:t>sống</a:t>
            </a:r>
            <a:r>
              <a:rPr lang="en-US" sz="2000" b="1" dirty="0">
                <a:solidFill>
                  <a:srgbClr val="FFFF00"/>
                </a:solidFill>
              </a:rPr>
              <a:t> </a:t>
            </a:r>
            <a:r>
              <a:rPr lang="en-US" sz="2000" b="1" dirty="0" err="1">
                <a:solidFill>
                  <a:srgbClr val="FFFF00"/>
                </a:solidFill>
              </a:rPr>
              <a:t>vật</a:t>
            </a:r>
            <a:r>
              <a:rPr lang="en-US" sz="2000" b="1" dirty="0">
                <a:solidFill>
                  <a:srgbClr val="FFFF00"/>
                </a:solidFill>
              </a:rPr>
              <a:t> </a:t>
            </a:r>
            <a:r>
              <a:rPr lang="en-US" sz="2000" b="1" dirty="0" err="1">
                <a:solidFill>
                  <a:srgbClr val="FFFF00"/>
                </a:solidFill>
              </a:rPr>
              <a:t>chất</a:t>
            </a:r>
            <a:r>
              <a:rPr lang="en-US" sz="2000" b="1" dirty="0">
                <a:solidFill>
                  <a:srgbClr val="FFFF00"/>
                </a:solidFill>
              </a:rPr>
              <a:t> </a:t>
            </a:r>
            <a:r>
              <a:rPr lang="en-US" sz="2000" b="1" dirty="0" err="1">
                <a:solidFill>
                  <a:srgbClr val="FFFF00"/>
                </a:solidFill>
              </a:rPr>
              <a:t>và</a:t>
            </a:r>
            <a:r>
              <a:rPr lang="en-US" sz="2000" b="1" dirty="0">
                <a:solidFill>
                  <a:srgbClr val="FFFF00"/>
                </a:solidFill>
              </a:rPr>
              <a:t> </a:t>
            </a:r>
            <a:r>
              <a:rPr lang="en-US" sz="2000" b="1" dirty="0" err="1">
                <a:solidFill>
                  <a:srgbClr val="FFFF00"/>
                </a:solidFill>
              </a:rPr>
              <a:t>tinh</a:t>
            </a:r>
            <a:r>
              <a:rPr lang="en-US" sz="2000" b="1" dirty="0">
                <a:solidFill>
                  <a:srgbClr val="FFFF00"/>
                </a:solidFill>
              </a:rPr>
              <a:t> </a:t>
            </a:r>
            <a:r>
              <a:rPr lang="en-US" sz="2000" b="1" dirty="0" err="1">
                <a:solidFill>
                  <a:srgbClr val="FFFF00"/>
                </a:solidFill>
              </a:rPr>
              <a:t>thần</a:t>
            </a:r>
            <a:r>
              <a:rPr lang="en-US" sz="2000" b="1" dirty="0">
                <a:solidFill>
                  <a:srgbClr val="FFFF00"/>
                </a:solidFill>
              </a:rPr>
              <a:t> </a:t>
            </a:r>
            <a:r>
              <a:rPr lang="en-US" sz="2000" b="1" dirty="0" err="1">
                <a:solidFill>
                  <a:srgbClr val="FFFF00"/>
                </a:solidFill>
              </a:rPr>
              <a:t>của</a:t>
            </a:r>
            <a:r>
              <a:rPr lang="en-US" sz="2000" b="1" dirty="0">
                <a:solidFill>
                  <a:srgbClr val="FFFF00"/>
                </a:solidFill>
              </a:rPr>
              <a:t> </a:t>
            </a:r>
            <a:r>
              <a:rPr lang="en-US" sz="2000" b="1" dirty="0" err="1">
                <a:solidFill>
                  <a:srgbClr val="FFFF00"/>
                </a:solidFill>
              </a:rPr>
              <a:t>Nhân</a:t>
            </a:r>
            <a:r>
              <a:rPr lang="en-US" sz="2000" b="1" dirty="0">
                <a:solidFill>
                  <a:srgbClr val="FFFF00"/>
                </a:solidFill>
              </a:rPr>
              <a:t> </a:t>
            </a:r>
            <a:r>
              <a:rPr lang="en-US" sz="2000" b="1" dirty="0" err="1">
                <a:solidFill>
                  <a:srgbClr val="FFFF00"/>
                </a:solidFill>
              </a:rPr>
              <a:t>dân</a:t>
            </a:r>
            <a:r>
              <a:rPr lang="en-US" sz="2000" b="1" dirty="0">
                <a:solidFill>
                  <a:srgbClr val="FFFF00"/>
                </a:solidFill>
              </a:rPr>
              <a:t>.</a:t>
            </a:r>
          </a:p>
          <a:p>
            <a:pPr>
              <a:spcBef>
                <a:spcPts val="300"/>
              </a:spcBef>
              <a:spcAft>
                <a:spcPts val="300"/>
              </a:spcAft>
            </a:pPr>
            <a:endParaRPr lang="en-US" sz="2000" b="1" dirty="0">
              <a:solidFill>
                <a:srgbClr val="FFFF00"/>
              </a:solidFill>
            </a:endParaRPr>
          </a:p>
          <a:p>
            <a:pPr>
              <a:spcBef>
                <a:spcPts val="300"/>
              </a:spcBef>
              <a:spcAft>
                <a:spcPts val="300"/>
              </a:spcAft>
            </a:pPr>
            <a:endParaRPr lang="en-US" sz="2000" b="1" dirty="0">
              <a:solidFill>
                <a:srgbClr val="FFFF00"/>
              </a:solidFill>
            </a:endParaRPr>
          </a:p>
        </p:txBody>
      </p:sp>
      <p:sp>
        <p:nvSpPr>
          <p:cNvPr id="11282" name="Rectangle 18"/>
          <p:cNvSpPr>
            <a:spLocks noChangeArrowheads="1"/>
          </p:cNvSpPr>
          <p:nvPr/>
        </p:nvSpPr>
        <p:spPr bwMode="gray">
          <a:xfrm>
            <a:off x="459977" y="609600"/>
            <a:ext cx="8306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sz="2000" b="1" dirty="0" err="1">
                <a:solidFill>
                  <a:srgbClr val="C00000"/>
                </a:solidFill>
              </a:rPr>
              <a:t>Một</a:t>
            </a:r>
            <a:r>
              <a:rPr lang="en-US" sz="2000" b="1" dirty="0">
                <a:solidFill>
                  <a:srgbClr val="C00000"/>
                </a:solidFill>
              </a:rPr>
              <a:t>: </a:t>
            </a:r>
            <a:r>
              <a:rPr lang="en-US" sz="2000" b="1" i="1" dirty="0" err="1">
                <a:solidFill>
                  <a:srgbClr val="002060"/>
                </a:solidFill>
              </a:rPr>
              <a:t>Mỗi</a:t>
            </a:r>
            <a:r>
              <a:rPr lang="en-US" sz="2000" b="1" i="1" dirty="0">
                <a:solidFill>
                  <a:srgbClr val="002060"/>
                </a:solidFill>
              </a:rPr>
              <a:t> </a:t>
            </a:r>
            <a:r>
              <a:rPr lang="en-US" sz="2000" b="1" i="1" dirty="0" err="1">
                <a:solidFill>
                  <a:srgbClr val="002060"/>
                </a:solidFill>
              </a:rPr>
              <a:t>người</a:t>
            </a:r>
            <a:r>
              <a:rPr lang="en-US" sz="2000" b="1" i="1" dirty="0">
                <a:solidFill>
                  <a:srgbClr val="002060"/>
                </a:solidFill>
              </a:rPr>
              <a:t> </a:t>
            </a:r>
            <a:r>
              <a:rPr lang="en-US" sz="2000" b="1" i="1" dirty="0" err="1" smtClean="0">
                <a:solidFill>
                  <a:srgbClr val="002060"/>
                </a:solidFill>
              </a:rPr>
              <a:t>tự</a:t>
            </a:r>
            <a:r>
              <a:rPr lang="en-US" sz="2000" b="1" i="1" dirty="0" smtClean="0">
                <a:solidFill>
                  <a:srgbClr val="002060"/>
                </a:solidFill>
              </a:rPr>
              <a:t> </a:t>
            </a:r>
            <a:r>
              <a:rPr lang="en-US" sz="2000" b="1" i="1" dirty="0" err="1" smtClean="0">
                <a:solidFill>
                  <a:srgbClr val="002060"/>
                </a:solidFill>
              </a:rPr>
              <a:t>rèn</a:t>
            </a:r>
            <a:r>
              <a:rPr lang="en-US" sz="2000" b="1" i="1" dirty="0" smtClean="0">
                <a:solidFill>
                  <a:srgbClr val="002060"/>
                </a:solidFill>
              </a:rPr>
              <a:t> </a:t>
            </a:r>
            <a:r>
              <a:rPr lang="en-US" sz="2000" b="1" i="1" dirty="0" err="1" smtClean="0">
                <a:solidFill>
                  <a:srgbClr val="002060"/>
                </a:solidFill>
              </a:rPr>
              <a:t>luyện</a:t>
            </a:r>
            <a:r>
              <a:rPr lang="en-US" sz="2000" b="1" i="1" dirty="0">
                <a:solidFill>
                  <a:srgbClr val="002060"/>
                </a:solidFill>
              </a:rPr>
              <a:t>, </a:t>
            </a:r>
            <a:r>
              <a:rPr lang="en-US" sz="2000" b="1" i="1" dirty="0" err="1">
                <a:solidFill>
                  <a:srgbClr val="002060"/>
                </a:solidFill>
              </a:rPr>
              <a:t>tu</a:t>
            </a:r>
            <a:r>
              <a:rPr lang="en-US" sz="2000" b="1" i="1" dirty="0">
                <a:solidFill>
                  <a:srgbClr val="002060"/>
                </a:solidFill>
              </a:rPr>
              <a:t> </a:t>
            </a:r>
            <a:r>
              <a:rPr lang="en-US" sz="2000" b="1" i="1" dirty="0" err="1" smtClean="0">
                <a:solidFill>
                  <a:srgbClr val="002060"/>
                </a:solidFill>
              </a:rPr>
              <a:t>dưỡng</a:t>
            </a:r>
            <a:r>
              <a:rPr lang="en-US" sz="2000" b="1" i="1" dirty="0" smtClean="0">
                <a:solidFill>
                  <a:srgbClr val="002060"/>
                </a:solidFill>
              </a:rPr>
              <a:t>. </a:t>
            </a:r>
            <a:r>
              <a:rPr lang="en-US" sz="2000" b="1" i="1" dirty="0" err="1" smtClean="0">
                <a:solidFill>
                  <a:srgbClr val="002060"/>
                </a:solidFill>
              </a:rPr>
              <a:t>Thực</a:t>
            </a:r>
            <a:r>
              <a:rPr lang="en-US" sz="2000" b="1" i="1" dirty="0" smtClean="0">
                <a:solidFill>
                  <a:srgbClr val="002060"/>
                </a:solidFill>
              </a:rPr>
              <a:t> </a:t>
            </a:r>
            <a:r>
              <a:rPr lang="en-US" sz="2000" b="1" i="1" dirty="0" err="1">
                <a:solidFill>
                  <a:srgbClr val="002060"/>
                </a:solidFill>
              </a:rPr>
              <a:t>hiện</a:t>
            </a:r>
            <a:r>
              <a:rPr lang="en-US" sz="2000" b="1" i="1" dirty="0">
                <a:solidFill>
                  <a:srgbClr val="002060"/>
                </a:solidFill>
              </a:rPr>
              <a:t> </a:t>
            </a:r>
            <a:r>
              <a:rPr lang="en-US" sz="2000" b="1" i="1" dirty="0" err="1" smtClean="0">
                <a:solidFill>
                  <a:srgbClr val="002060"/>
                </a:solidFill>
              </a:rPr>
              <a:t>nêu</a:t>
            </a:r>
            <a:r>
              <a:rPr lang="en-US" sz="2000" b="1" i="1" dirty="0" smtClean="0">
                <a:solidFill>
                  <a:srgbClr val="002060"/>
                </a:solidFill>
              </a:rPr>
              <a:t> </a:t>
            </a:r>
            <a:r>
              <a:rPr lang="en-US" sz="2000" b="1" i="1" dirty="0" err="1" smtClean="0">
                <a:solidFill>
                  <a:srgbClr val="002060"/>
                </a:solidFill>
              </a:rPr>
              <a:t>gương</a:t>
            </a:r>
            <a:r>
              <a:rPr lang="en-US" sz="2000" b="1" dirty="0" smtClean="0"/>
              <a:t> </a:t>
            </a:r>
            <a:endParaRPr lang="en-US" sz="2000" b="1" dirty="0">
              <a:solidFill>
                <a:schemeClr val="accent1"/>
              </a:solidFill>
            </a:endParaRPr>
          </a:p>
        </p:txBody>
      </p:sp>
      <p:sp>
        <p:nvSpPr>
          <p:cNvPr id="11283" name="Rectangle 19"/>
          <p:cNvSpPr>
            <a:spLocks noChangeArrowheads="1"/>
          </p:cNvSpPr>
          <p:nvPr/>
        </p:nvSpPr>
        <p:spPr bwMode="gray">
          <a:xfrm>
            <a:off x="837556" y="2343090"/>
            <a:ext cx="75515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err="1">
                <a:solidFill>
                  <a:srgbClr val="C00000"/>
                </a:solidFill>
              </a:rPr>
              <a:t>Hai</a:t>
            </a:r>
            <a:r>
              <a:rPr lang="en-US" sz="2000" b="1" dirty="0">
                <a:solidFill>
                  <a:srgbClr val="C00000"/>
                </a:solidFill>
              </a:rPr>
              <a:t>: </a:t>
            </a:r>
            <a:r>
              <a:rPr lang="en-US" sz="2000" b="1" i="1" dirty="0" err="1">
                <a:solidFill>
                  <a:srgbClr val="002060"/>
                </a:solidFill>
              </a:rPr>
              <a:t>Tổ</a:t>
            </a:r>
            <a:r>
              <a:rPr lang="en-US" sz="2000" b="1" i="1" dirty="0">
                <a:solidFill>
                  <a:srgbClr val="002060"/>
                </a:solidFill>
              </a:rPr>
              <a:t> </a:t>
            </a:r>
            <a:r>
              <a:rPr lang="en-US" sz="2000" b="1" i="1" dirty="0" err="1">
                <a:solidFill>
                  <a:srgbClr val="002060"/>
                </a:solidFill>
              </a:rPr>
              <a:t>chức</a:t>
            </a:r>
            <a:r>
              <a:rPr lang="en-US" sz="2000" b="1" i="1" dirty="0">
                <a:solidFill>
                  <a:srgbClr val="002060"/>
                </a:solidFill>
              </a:rPr>
              <a:t> </a:t>
            </a:r>
            <a:r>
              <a:rPr lang="en-US" sz="2000" b="1" i="1" dirty="0" err="1">
                <a:solidFill>
                  <a:srgbClr val="002060"/>
                </a:solidFill>
              </a:rPr>
              <a:t>giáo</a:t>
            </a:r>
            <a:r>
              <a:rPr lang="en-US" sz="2000" b="1" i="1" dirty="0">
                <a:solidFill>
                  <a:srgbClr val="002060"/>
                </a:solidFill>
              </a:rPr>
              <a:t> </a:t>
            </a:r>
            <a:r>
              <a:rPr lang="en-US" sz="2000" b="1" i="1" dirty="0" err="1">
                <a:solidFill>
                  <a:srgbClr val="002060"/>
                </a:solidFill>
              </a:rPr>
              <a:t>dục</a:t>
            </a:r>
            <a:r>
              <a:rPr lang="en-US" sz="2000" b="1" i="1" dirty="0">
                <a:solidFill>
                  <a:srgbClr val="002060"/>
                </a:solidFill>
              </a:rPr>
              <a:t>, </a:t>
            </a:r>
            <a:r>
              <a:rPr lang="en-US" sz="2000" b="1" i="1" dirty="0" err="1">
                <a:solidFill>
                  <a:srgbClr val="002060"/>
                </a:solidFill>
              </a:rPr>
              <a:t>đào</a:t>
            </a:r>
            <a:r>
              <a:rPr lang="en-US" sz="2000" b="1" i="1" dirty="0">
                <a:solidFill>
                  <a:srgbClr val="002060"/>
                </a:solidFill>
              </a:rPr>
              <a:t> </a:t>
            </a:r>
            <a:r>
              <a:rPr lang="en-US" sz="2000" b="1" i="1" dirty="0" err="1">
                <a:solidFill>
                  <a:srgbClr val="002060"/>
                </a:solidFill>
              </a:rPr>
              <a:t>tạo</a:t>
            </a:r>
            <a:r>
              <a:rPr lang="en-US" sz="2000" b="1" i="1" dirty="0">
                <a:solidFill>
                  <a:srgbClr val="002060"/>
                </a:solidFill>
              </a:rPr>
              <a:t> con </a:t>
            </a:r>
            <a:r>
              <a:rPr lang="en-US" sz="2000" b="1" i="1" dirty="0" err="1">
                <a:solidFill>
                  <a:srgbClr val="002060"/>
                </a:solidFill>
              </a:rPr>
              <a:t>người</a:t>
            </a:r>
            <a:r>
              <a:rPr lang="en-US" sz="2000" b="1" i="1" dirty="0">
                <a:solidFill>
                  <a:srgbClr val="002060"/>
                </a:solidFill>
              </a:rPr>
              <a:t> </a:t>
            </a:r>
            <a:r>
              <a:rPr lang="en-US" sz="2000" b="1" i="1" dirty="0" err="1" smtClean="0">
                <a:solidFill>
                  <a:srgbClr val="002060"/>
                </a:solidFill>
              </a:rPr>
              <a:t>toàn</a:t>
            </a:r>
            <a:r>
              <a:rPr lang="en-US" sz="2000" b="1" i="1" dirty="0" smtClean="0">
                <a:solidFill>
                  <a:srgbClr val="002060"/>
                </a:solidFill>
              </a:rPr>
              <a:t> </a:t>
            </a:r>
            <a:r>
              <a:rPr lang="en-US" sz="2000" b="1" i="1" dirty="0" err="1">
                <a:solidFill>
                  <a:srgbClr val="002060"/>
                </a:solidFill>
              </a:rPr>
              <a:t>diện</a:t>
            </a:r>
            <a:r>
              <a:rPr lang="en-US" sz="2000" b="1" i="1" dirty="0" smtClean="0">
                <a:solidFill>
                  <a:srgbClr val="002060"/>
                </a:solidFill>
              </a:rPr>
              <a:t>, </a:t>
            </a:r>
            <a:r>
              <a:rPr lang="en-US" sz="2000" b="1" i="1" dirty="0" err="1" smtClean="0">
                <a:solidFill>
                  <a:srgbClr val="002060"/>
                </a:solidFill>
              </a:rPr>
              <a:t>K.học</a:t>
            </a:r>
            <a:endParaRPr lang="en-US" sz="2000" b="1" i="1" dirty="0">
              <a:solidFill>
                <a:srgbClr val="002060"/>
              </a:solidFill>
            </a:endParaRPr>
          </a:p>
        </p:txBody>
      </p:sp>
      <p:sp>
        <p:nvSpPr>
          <p:cNvPr id="11284" name="Rectangle 20"/>
          <p:cNvSpPr>
            <a:spLocks noChangeArrowheads="1"/>
          </p:cNvSpPr>
          <p:nvPr/>
        </p:nvSpPr>
        <p:spPr bwMode="gray">
          <a:xfrm>
            <a:off x="457200" y="3776530"/>
            <a:ext cx="83664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a:solidFill>
                  <a:srgbClr val="C00000"/>
                </a:solidFill>
              </a:rPr>
              <a:t>Ba. </a:t>
            </a:r>
            <a:r>
              <a:rPr lang="en-US" sz="2000" b="1" dirty="0" err="1">
                <a:solidFill>
                  <a:srgbClr val="002060"/>
                </a:solidFill>
              </a:rPr>
              <a:t>Đảng</a:t>
            </a:r>
            <a:r>
              <a:rPr lang="en-US" sz="2000" b="1" dirty="0">
                <a:solidFill>
                  <a:srgbClr val="002060"/>
                </a:solidFill>
              </a:rPr>
              <a:t>, </a:t>
            </a:r>
            <a:r>
              <a:rPr lang="en-US" sz="2000" b="1" dirty="0" err="1">
                <a:solidFill>
                  <a:srgbClr val="002060"/>
                </a:solidFill>
              </a:rPr>
              <a:t>chính</a:t>
            </a:r>
            <a:r>
              <a:rPr lang="en-US" sz="2000" b="1" dirty="0">
                <a:solidFill>
                  <a:srgbClr val="002060"/>
                </a:solidFill>
              </a:rPr>
              <a:t> </a:t>
            </a:r>
            <a:r>
              <a:rPr lang="en-US" sz="2000" b="1" dirty="0" err="1">
                <a:solidFill>
                  <a:srgbClr val="002060"/>
                </a:solidFill>
              </a:rPr>
              <a:t>quyền</a:t>
            </a:r>
            <a:r>
              <a:rPr lang="en-US" sz="2000" b="1" dirty="0">
                <a:solidFill>
                  <a:srgbClr val="002060"/>
                </a:solidFill>
              </a:rPr>
              <a:t>, </a:t>
            </a:r>
            <a:r>
              <a:rPr lang="en-US" sz="2000" b="1" dirty="0" err="1">
                <a:solidFill>
                  <a:srgbClr val="002060"/>
                </a:solidFill>
              </a:rPr>
              <a:t>đoàn</a:t>
            </a:r>
            <a:r>
              <a:rPr lang="en-US" sz="2000" b="1" dirty="0">
                <a:solidFill>
                  <a:srgbClr val="002060"/>
                </a:solidFill>
              </a:rPr>
              <a:t> </a:t>
            </a:r>
            <a:r>
              <a:rPr lang="en-US" sz="2000" b="1" dirty="0" err="1">
                <a:solidFill>
                  <a:srgbClr val="002060"/>
                </a:solidFill>
              </a:rPr>
              <a:t>thể</a:t>
            </a:r>
            <a:r>
              <a:rPr lang="en-US" sz="2000" b="1" dirty="0">
                <a:solidFill>
                  <a:srgbClr val="002060"/>
                </a:solidFill>
              </a:rPr>
              <a:t> </a:t>
            </a:r>
            <a:r>
              <a:rPr lang="en-US" sz="2000" b="1" dirty="0" err="1">
                <a:solidFill>
                  <a:srgbClr val="002060"/>
                </a:solidFill>
              </a:rPr>
              <a:t>đẩy</a:t>
            </a:r>
            <a:r>
              <a:rPr lang="en-US" sz="2000" b="1" dirty="0">
                <a:solidFill>
                  <a:srgbClr val="002060"/>
                </a:solidFill>
              </a:rPr>
              <a:t> </a:t>
            </a:r>
            <a:r>
              <a:rPr lang="en-US" sz="2000" b="1" dirty="0" err="1">
                <a:solidFill>
                  <a:srgbClr val="002060"/>
                </a:solidFill>
              </a:rPr>
              <a:t>mạnh</a:t>
            </a:r>
            <a:r>
              <a:rPr lang="en-US" sz="2000" b="1" dirty="0">
                <a:solidFill>
                  <a:srgbClr val="002060"/>
                </a:solidFill>
              </a:rPr>
              <a:t> </a:t>
            </a:r>
            <a:r>
              <a:rPr lang="en-US" sz="2000" b="1" i="1" dirty="0" err="1">
                <a:solidFill>
                  <a:srgbClr val="002060"/>
                </a:solidFill>
              </a:rPr>
              <a:t>giáo</a:t>
            </a:r>
            <a:r>
              <a:rPr lang="en-US" sz="2000" b="1" i="1" dirty="0">
                <a:solidFill>
                  <a:srgbClr val="002060"/>
                </a:solidFill>
              </a:rPr>
              <a:t> </a:t>
            </a:r>
            <a:r>
              <a:rPr lang="en-US" sz="2000" b="1" i="1" dirty="0" err="1">
                <a:solidFill>
                  <a:srgbClr val="002060"/>
                </a:solidFill>
              </a:rPr>
              <a:t>dục</a:t>
            </a:r>
            <a:r>
              <a:rPr lang="en-US" sz="2000" b="1" i="1" dirty="0">
                <a:solidFill>
                  <a:srgbClr val="002060"/>
                </a:solidFill>
              </a:rPr>
              <a:t>, </a:t>
            </a:r>
            <a:r>
              <a:rPr lang="en-US" sz="2000" b="1" i="1" dirty="0" err="1">
                <a:solidFill>
                  <a:srgbClr val="002060"/>
                </a:solidFill>
              </a:rPr>
              <a:t>rèn</a:t>
            </a:r>
            <a:r>
              <a:rPr lang="en-US" sz="2000" b="1" i="1" dirty="0">
                <a:solidFill>
                  <a:srgbClr val="002060"/>
                </a:solidFill>
              </a:rPr>
              <a:t> </a:t>
            </a:r>
            <a:r>
              <a:rPr lang="en-US" sz="2000" b="1" i="1" dirty="0" err="1">
                <a:solidFill>
                  <a:srgbClr val="002060"/>
                </a:solidFill>
              </a:rPr>
              <a:t>luyện</a:t>
            </a:r>
            <a:r>
              <a:rPr lang="en-US" sz="2000" b="1" i="1" dirty="0">
                <a:solidFill>
                  <a:srgbClr val="002060"/>
                </a:solidFill>
              </a:rPr>
              <a:t>, </a:t>
            </a:r>
            <a:r>
              <a:rPr lang="en-US" sz="2000" b="1" i="1" dirty="0" smtClean="0">
                <a:solidFill>
                  <a:srgbClr val="002060"/>
                </a:solidFill>
              </a:rPr>
              <a:t> </a:t>
            </a:r>
            <a:r>
              <a:rPr lang="en-US" sz="2000" b="1" i="1" dirty="0" err="1" smtClean="0">
                <a:solidFill>
                  <a:srgbClr val="002060"/>
                </a:solidFill>
              </a:rPr>
              <a:t>xây</a:t>
            </a:r>
            <a:r>
              <a:rPr lang="en-US" sz="2000" b="1" i="1" dirty="0" smtClean="0">
                <a:solidFill>
                  <a:srgbClr val="002060"/>
                </a:solidFill>
              </a:rPr>
              <a:t> </a:t>
            </a:r>
            <a:r>
              <a:rPr lang="en-US" sz="2000" b="1" i="1" dirty="0" err="1">
                <a:solidFill>
                  <a:srgbClr val="002060"/>
                </a:solidFill>
              </a:rPr>
              <a:t>dựng</a:t>
            </a:r>
            <a:r>
              <a:rPr lang="en-US" sz="2000" b="1" i="1" dirty="0">
                <a:solidFill>
                  <a:srgbClr val="002060"/>
                </a:solidFill>
              </a:rPr>
              <a:t> con </a:t>
            </a:r>
            <a:r>
              <a:rPr lang="en-US" sz="2000" b="1" i="1" dirty="0" err="1">
                <a:solidFill>
                  <a:srgbClr val="002060"/>
                </a:solidFill>
              </a:rPr>
              <a:t>người</a:t>
            </a:r>
            <a:r>
              <a:rPr lang="en-US" sz="2000" b="1" i="1" dirty="0">
                <a:solidFill>
                  <a:srgbClr val="002060"/>
                </a:solidFill>
              </a:rPr>
              <a:t> </a:t>
            </a:r>
            <a:r>
              <a:rPr lang="en-US" sz="2000" b="1" i="1" dirty="0" err="1">
                <a:solidFill>
                  <a:srgbClr val="002060"/>
                </a:solidFill>
              </a:rPr>
              <a:t>phát</a:t>
            </a:r>
            <a:r>
              <a:rPr lang="en-US" sz="2000" b="1" i="1" dirty="0">
                <a:solidFill>
                  <a:srgbClr val="002060"/>
                </a:solidFill>
              </a:rPr>
              <a:t> </a:t>
            </a:r>
            <a:r>
              <a:rPr lang="en-US" sz="2000" b="1" i="1" dirty="0" err="1">
                <a:solidFill>
                  <a:srgbClr val="002060"/>
                </a:solidFill>
              </a:rPr>
              <a:t>triển</a:t>
            </a:r>
            <a:r>
              <a:rPr lang="en-US" sz="2000" b="1" i="1" dirty="0">
                <a:solidFill>
                  <a:srgbClr val="002060"/>
                </a:solidFill>
              </a:rPr>
              <a:t> </a:t>
            </a:r>
            <a:r>
              <a:rPr lang="en-US" sz="2000" b="1" i="1" dirty="0" err="1">
                <a:solidFill>
                  <a:srgbClr val="002060"/>
                </a:solidFill>
              </a:rPr>
              <a:t>toàn</a:t>
            </a:r>
            <a:r>
              <a:rPr lang="en-US" sz="2000" b="1" i="1" dirty="0">
                <a:solidFill>
                  <a:srgbClr val="002060"/>
                </a:solidFill>
              </a:rPr>
              <a:t> </a:t>
            </a:r>
            <a:r>
              <a:rPr lang="en-US" sz="2000" b="1" i="1" dirty="0" err="1">
                <a:solidFill>
                  <a:srgbClr val="002060"/>
                </a:solidFill>
              </a:rPr>
              <a:t>diện</a:t>
            </a:r>
            <a:r>
              <a:rPr lang="en-US" sz="2000" b="1" i="1" dirty="0">
                <a:solidFill>
                  <a:srgbClr val="002060"/>
                </a:solidFill>
              </a:rPr>
              <a:t> </a:t>
            </a:r>
            <a:r>
              <a:rPr lang="en-US" sz="2000" b="1" i="1" dirty="0" err="1">
                <a:solidFill>
                  <a:srgbClr val="002060"/>
                </a:solidFill>
              </a:rPr>
              <a:t>thông</a:t>
            </a:r>
            <a:r>
              <a:rPr lang="en-US" sz="2000" b="1" i="1" dirty="0">
                <a:solidFill>
                  <a:srgbClr val="002060"/>
                </a:solidFill>
              </a:rPr>
              <a:t> </a:t>
            </a:r>
            <a:r>
              <a:rPr lang="en-US" sz="2000" b="1" dirty="0" err="1">
                <a:solidFill>
                  <a:srgbClr val="002060"/>
                </a:solidFill>
              </a:rPr>
              <a:t>phong</a:t>
            </a:r>
            <a:r>
              <a:rPr lang="en-US" sz="2000" b="1" dirty="0">
                <a:solidFill>
                  <a:srgbClr val="002060"/>
                </a:solidFill>
              </a:rPr>
              <a:t> </a:t>
            </a:r>
            <a:r>
              <a:rPr lang="en-US" sz="2000" b="1" dirty="0" err="1">
                <a:solidFill>
                  <a:srgbClr val="002060"/>
                </a:solidFill>
              </a:rPr>
              <a:t>trào</a:t>
            </a:r>
            <a:r>
              <a:rPr lang="en-US" sz="2000" b="1" dirty="0">
                <a:solidFill>
                  <a:srgbClr val="002060"/>
                </a:solidFill>
              </a:rPr>
              <a:t> </a:t>
            </a:r>
            <a:r>
              <a:rPr lang="en-US" sz="2000" b="1" dirty="0" smtClean="0">
                <a:solidFill>
                  <a:srgbClr val="002060"/>
                </a:solidFill>
              </a:rPr>
              <a:t>Q/</a:t>
            </a:r>
            <a:r>
              <a:rPr lang="en-US" sz="2000" b="1" dirty="0" err="1" smtClean="0">
                <a:solidFill>
                  <a:srgbClr val="002060"/>
                </a:solidFill>
              </a:rPr>
              <a:t>chúng</a:t>
            </a:r>
            <a:endParaRPr lang="en-US" sz="2000" b="1" dirty="0">
              <a:solidFill>
                <a:srgbClr val="002060"/>
              </a:solidFill>
            </a:endParaRPr>
          </a:p>
        </p:txBody>
      </p:sp>
      <p:sp>
        <p:nvSpPr>
          <p:cNvPr id="2" name="Slide Number Placeholder 1"/>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pPr algn="ctr"/>
              <a:t>14</a:t>
            </a:fld>
            <a:endParaRPr lang="en-US" b="1" dirty="0"/>
          </a:p>
        </p:txBody>
      </p:sp>
    </p:spTree>
    <p:extLst>
      <p:ext uri="{BB962C8B-B14F-4D97-AF65-F5344CB8AC3E}">
        <p14:creationId xmlns:p14="http://schemas.microsoft.com/office/powerpoint/2010/main" val="332620330"/>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pPr algn="ctr"/>
            <a:r>
              <a:rPr lang="en-US" sz="3000" dirty="0" err="1">
                <a:solidFill>
                  <a:srgbClr val="0000CC"/>
                </a:solidFill>
              </a:rPr>
              <a:t>Phần</a:t>
            </a:r>
            <a:r>
              <a:rPr lang="en-US" sz="3000" dirty="0">
                <a:solidFill>
                  <a:srgbClr val="0000CC"/>
                </a:solidFill>
              </a:rPr>
              <a:t> </a:t>
            </a:r>
            <a:r>
              <a:rPr lang="en-US" sz="3000" dirty="0" err="1">
                <a:solidFill>
                  <a:srgbClr val="0000CC"/>
                </a:solidFill>
              </a:rPr>
              <a:t>thứ</a:t>
            </a:r>
            <a:r>
              <a:rPr lang="en-US" sz="3000" dirty="0">
                <a:solidFill>
                  <a:srgbClr val="0000CC"/>
                </a:solidFill>
              </a:rPr>
              <a:t> </a:t>
            </a:r>
            <a:r>
              <a:rPr lang="en-US" sz="3000" dirty="0" err="1" smtClean="0">
                <a:solidFill>
                  <a:srgbClr val="0000CC"/>
                </a:solidFill>
              </a:rPr>
              <a:t>hai</a:t>
            </a:r>
            <a:endParaRPr lang="en-US" sz="3000" dirty="0">
              <a:solidFill>
                <a:srgbClr val="0000CC"/>
              </a:solidFill>
            </a:endParaRPr>
          </a:p>
        </p:txBody>
      </p:sp>
      <p:sp>
        <p:nvSpPr>
          <p:cNvPr id="3" name="Content Placeholder 2"/>
          <p:cNvSpPr>
            <a:spLocks noGrp="1"/>
          </p:cNvSpPr>
          <p:nvPr>
            <p:ph idx="1"/>
          </p:nvPr>
        </p:nvSpPr>
        <p:spPr>
          <a:xfrm>
            <a:off x="152400" y="685800"/>
            <a:ext cx="8839200" cy="5486400"/>
          </a:xfrm>
        </p:spPr>
        <p:txBody>
          <a:bodyPr/>
          <a:lstStyle/>
          <a:p>
            <a:pPr marL="0" indent="0" algn="ctr">
              <a:spcBef>
                <a:spcPts val="0"/>
              </a:spcBef>
              <a:buNone/>
            </a:pPr>
            <a:r>
              <a:rPr lang="en-US" sz="2400" b="1" dirty="0" smtClean="0">
                <a:solidFill>
                  <a:srgbClr val="C00000"/>
                </a:solidFill>
                <a:effectLst>
                  <a:outerShdw blurRad="38100" dist="38100" dir="2700000" algn="tl">
                    <a:srgbClr val="000000">
                      <a:alpha val="43137"/>
                    </a:srgbClr>
                  </a:outerShdw>
                </a:effectLst>
              </a:rPr>
              <a:t>ĐẨY MẠNH HỌC </a:t>
            </a:r>
            <a:r>
              <a:rPr lang="en-US" sz="2400" b="1" dirty="0">
                <a:solidFill>
                  <a:srgbClr val="C00000"/>
                </a:solidFill>
                <a:effectLst>
                  <a:outerShdw blurRad="38100" dist="38100" dir="2700000" algn="tl">
                    <a:srgbClr val="000000">
                      <a:alpha val="43137"/>
                    </a:srgbClr>
                  </a:outerShdw>
                </a:effectLst>
              </a:rPr>
              <a:t>TẬP VÀ LÀM THEO </a:t>
            </a:r>
            <a:endParaRPr lang="en-US" sz="2400" b="1" dirty="0" smtClean="0">
              <a:solidFill>
                <a:srgbClr val="C00000"/>
              </a:solidFill>
              <a:effectLst>
                <a:outerShdw blurRad="38100" dist="38100" dir="2700000" algn="tl">
                  <a:srgbClr val="000000">
                    <a:alpha val="43137"/>
                  </a:srgbClr>
                </a:outerShdw>
              </a:effectLst>
            </a:endParaRPr>
          </a:p>
          <a:p>
            <a:pPr marL="0" indent="0" algn="ctr">
              <a:spcBef>
                <a:spcPts val="0"/>
              </a:spcBef>
              <a:buNone/>
            </a:pPr>
            <a:r>
              <a:rPr lang="en-US" sz="2400" b="1" dirty="0" smtClean="0">
                <a:solidFill>
                  <a:srgbClr val="C00000"/>
                </a:solidFill>
                <a:effectLst>
                  <a:outerShdw blurRad="38100" dist="38100" dir="2700000" algn="tl">
                    <a:srgbClr val="000000">
                      <a:alpha val="43137"/>
                    </a:srgbClr>
                  </a:outerShdw>
                </a:effectLst>
              </a:rPr>
              <a:t>TƯ </a:t>
            </a:r>
            <a:r>
              <a:rPr lang="en-US" sz="2400" b="1" dirty="0">
                <a:solidFill>
                  <a:srgbClr val="C00000"/>
                </a:solidFill>
                <a:effectLst>
                  <a:outerShdw blurRad="38100" dist="38100" dir="2700000" algn="tl">
                    <a:srgbClr val="000000">
                      <a:alpha val="43137"/>
                    </a:srgbClr>
                  </a:outerShdw>
                </a:effectLst>
              </a:rPr>
              <a:t>TƯỞNG, ĐẠO ĐỨC, </a:t>
            </a:r>
            <a:r>
              <a:rPr lang="en-US" sz="2400" b="1" dirty="0" smtClean="0">
                <a:solidFill>
                  <a:srgbClr val="C00000"/>
                </a:solidFill>
                <a:effectLst>
                  <a:outerShdw blurRad="38100" dist="38100" dir="2700000" algn="tl">
                    <a:srgbClr val="000000">
                      <a:alpha val="43137"/>
                    </a:srgbClr>
                  </a:outerShdw>
                </a:effectLst>
              </a:rPr>
              <a:t>PHONG </a:t>
            </a:r>
            <a:r>
              <a:rPr lang="en-US" sz="2400" b="1" dirty="0">
                <a:solidFill>
                  <a:srgbClr val="C00000"/>
                </a:solidFill>
                <a:effectLst>
                  <a:outerShdw blurRad="38100" dist="38100" dir="2700000" algn="tl">
                    <a:srgbClr val="000000">
                      <a:alpha val="43137"/>
                    </a:srgbClr>
                  </a:outerShdw>
                </a:effectLst>
              </a:rPr>
              <a:t>CÁCH HỒ CHÍ MINH </a:t>
            </a:r>
            <a:endParaRPr lang="en-US" sz="2400" b="1" dirty="0" smtClean="0">
              <a:solidFill>
                <a:srgbClr val="C00000"/>
              </a:solidFill>
              <a:effectLst>
                <a:outerShdw blurRad="38100" dist="38100" dir="2700000" algn="tl">
                  <a:srgbClr val="000000">
                    <a:alpha val="43137"/>
                  </a:srgbClr>
                </a:outerShdw>
              </a:effectLst>
            </a:endParaRPr>
          </a:p>
          <a:p>
            <a:pPr marL="0" indent="0" algn="ctr">
              <a:spcBef>
                <a:spcPts val="0"/>
              </a:spcBef>
              <a:buNone/>
            </a:pPr>
            <a:r>
              <a:rPr lang="en-US" sz="2400" b="1" dirty="0" smtClean="0">
                <a:solidFill>
                  <a:srgbClr val="C00000"/>
                </a:solidFill>
                <a:effectLst>
                  <a:outerShdw blurRad="38100" dist="38100" dir="2700000" algn="tl">
                    <a:srgbClr val="000000">
                      <a:alpha val="43137"/>
                    </a:srgbClr>
                  </a:outerShdw>
                </a:effectLst>
              </a:rPr>
              <a:t>VỀ </a:t>
            </a:r>
            <a:r>
              <a:rPr lang="en-US" sz="2400" b="1" dirty="0">
                <a:solidFill>
                  <a:srgbClr val="C00000"/>
                </a:solidFill>
                <a:effectLst>
                  <a:outerShdw blurRad="38100" dist="38100" dir="2700000" algn="tl">
                    <a:srgbClr val="000000">
                      <a:alpha val="43137"/>
                    </a:srgbClr>
                  </a:outerShdw>
                </a:effectLst>
              </a:rPr>
              <a:t>PHÁT HUY GIÁ TRỊ VĂN HÓA, </a:t>
            </a:r>
            <a:r>
              <a:rPr lang="en-US" sz="2400" b="1" dirty="0" smtClean="0">
                <a:solidFill>
                  <a:srgbClr val="C00000"/>
                </a:solidFill>
                <a:effectLst>
                  <a:outerShdw blurRad="38100" dist="38100" dir="2700000" algn="tl">
                    <a:srgbClr val="000000">
                      <a:alpha val="43137"/>
                    </a:srgbClr>
                  </a:outerShdw>
                </a:effectLst>
              </a:rPr>
              <a:t>CON </a:t>
            </a:r>
            <a:r>
              <a:rPr lang="en-US" sz="2400" b="1" dirty="0">
                <a:solidFill>
                  <a:srgbClr val="C00000"/>
                </a:solidFill>
                <a:effectLst>
                  <a:outerShdw blurRad="38100" dist="38100" dir="2700000" algn="tl">
                    <a:srgbClr val="000000">
                      <a:alpha val="43137"/>
                    </a:srgbClr>
                  </a:outerShdw>
                </a:effectLst>
              </a:rPr>
              <a:t>NGƯỜI VIỆT NAM TRONG KHÔNG GIAN VĂN HÓA HỒ CHÍ </a:t>
            </a:r>
            <a:r>
              <a:rPr lang="en-US" sz="2400" b="1" dirty="0" smtClean="0">
                <a:solidFill>
                  <a:srgbClr val="C00000"/>
                </a:solidFill>
                <a:effectLst>
                  <a:outerShdw blurRad="38100" dist="38100" dir="2700000" algn="tl">
                    <a:srgbClr val="000000">
                      <a:alpha val="43137"/>
                    </a:srgbClr>
                  </a:outerShdw>
                </a:effectLst>
              </a:rPr>
              <a:t>MINH</a:t>
            </a:r>
            <a:r>
              <a:rPr lang="en-US" sz="2400" dirty="0">
                <a:solidFill>
                  <a:srgbClr val="C00000"/>
                </a:solidFill>
                <a:effectLst>
                  <a:outerShdw blurRad="38100" dist="38100" dir="2700000" algn="tl">
                    <a:srgbClr val="000000">
                      <a:alpha val="43137"/>
                    </a:srgbClr>
                  </a:outerShdw>
                </a:effectLst>
              </a:rPr>
              <a:t> </a:t>
            </a:r>
            <a:endParaRPr lang="en-US" sz="2400" dirty="0" smtClean="0">
              <a:solidFill>
                <a:srgbClr val="C00000"/>
              </a:solidFill>
              <a:effectLst>
                <a:outerShdw blurRad="38100" dist="38100" dir="2700000" algn="tl">
                  <a:srgbClr val="000000">
                    <a:alpha val="43137"/>
                  </a:srgbClr>
                </a:outerShdw>
              </a:effectLst>
            </a:endParaRPr>
          </a:p>
          <a:p>
            <a:pPr marL="0" indent="0" algn="ctr">
              <a:spcBef>
                <a:spcPts val="0"/>
              </a:spcBef>
              <a:buNone/>
            </a:pPr>
            <a:r>
              <a:rPr lang="en-US" sz="2400" b="1" dirty="0" smtClean="0">
                <a:solidFill>
                  <a:srgbClr val="C00000"/>
                </a:solidFill>
                <a:effectLst>
                  <a:outerShdw blurRad="38100" dist="38100" dir="2700000" algn="tl">
                    <a:srgbClr val="000000">
                      <a:alpha val="43137"/>
                    </a:srgbClr>
                  </a:outerShdw>
                </a:effectLst>
              </a:rPr>
              <a:t>TẠI </a:t>
            </a:r>
            <a:r>
              <a:rPr lang="en-US" sz="2400" b="1" dirty="0">
                <a:solidFill>
                  <a:srgbClr val="C00000"/>
                </a:solidFill>
                <a:effectLst>
                  <a:outerShdw blurRad="38100" dist="38100" dir="2700000" algn="tl">
                    <a:srgbClr val="000000">
                      <a:alpha val="43137"/>
                    </a:srgbClr>
                  </a:outerShdw>
                </a:effectLst>
              </a:rPr>
              <a:t>THÀNH PHỐ HỒ CHÍ MINH</a:t>
            </a:r>
            <a:endParaRPr lang="en-US" sz="2400" dirty="0">
              <a:solidFill>
                <a:srgbClr val="C00000"/>
              </a:solidFill>
              <a:effectLst>
                <a:outerShdw blurRad="38100" dist="38100" dir="2700000" algn="tl">
                  <a:srgbClr val="000000">
                    <a:alpha val="43137"/>
                  </a:srgbClr>
                </a:outerShdw>
              </a:effectLst>
            </a:endParaRPr>
          </a:p>
          <a:p>
            <a:pPr marL="0" indent="0">
              <a:buNone/>
            </a:pPr>
            <a:endParaRPr lang="en-US" sz="2400" dirty="0"/>
          </a:p>
        </p:txBody>
      </p:sp>
      <p:sp>
        <p:nvSpPr>
          <p:cNvPr id="7" name="Freeform 4"/>
          <p:cNvSpPr>
            <a:spLocks/>
          </p:cNvSpPr>
          <p:nvPr/>
        </p:nvSpPr>
        <p:spPr bwMode="gray">
          <a:xfrm>
            <a:off x="228600" y="5591175"/>
            <a:ext cx="2443353"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8" name="Freeform 5"/>
          <p:cNvSpPr>
            <a:spLocks/>
          </p:cNvSpPr>
          <p:nvPr/>
        </p:nvSpPr>
        <p:spPr bwMode="gray">
          <a:xfrm rot="10800000">
            <a:off x="6511099" y="3596344"/>
            <a:ext cx="2328101" cy="1280456"/>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9" name="Rectangle 6"/>
          <p:cNvSpPr>
            <a:spLocks noChangeArrowheads="1"/>
          </p:cNvSpPr>
          <p:nvPr/>
        </p:nvSpPr>
        <p:spPr bwMode="gray">
          <a:xfrm>
            <a:off x="381000" y="3813989"/>
            <a:ext cx="8152575" cy="2590800"/>
          </a:xfrm>
          <a:prstGeom prst="rect">
            <a:avLst/>
          </a:prstGeom>
          <a:solidFill>
            <a:srgbClr val="006699"/>
          </a:solidFill>
          <a:ln w="9525">
            <a:solidFill>
              <a:srgbClr val="FFFFFF"/>
            </a:solidFill>
            <a:miter lim="800000"/>
            <a:headEnd/>
            <a:tailEnd/>
          </a:ln>
          <a:effectLst>
            <a:outerShdw sy="50000" kx="-2453608" rotWithShape="0">
              <a:schemeClr val="bg2">
                <a:alpha val="50000"/>
              </a:schemeClr>
            </a:outerShdw>
          </a:effectLst>
        </p:spPr>
        <p:txBody>
          <a:bodyPr anchor="ctr"/>
          <a:lstStyle/>
          <a:p>
            <a:endParaRPr lang="en-US" dirty="0">
              <a:solidFill>
                <a:srgbClr val="FFFFFF"/>
              </a:solidFill>
            </a:endParaRPr>
          </a:p>
        </p:txBody>
      </p:sp>
      <p:grpSp>
        <p:nvGrpSpPr>
          <p:cNvPr id="10" name="Group 17"/>
          <p:cNvGrpSpPr>
            <a:grpSpLocks/>
          </p:cNvGrpSpPr>
          <p:nvPr/>
        </p:nvGrpSpPr>
        <p:grpSpPr bwMode="auto">
          <a:xfrm>
            <a:off x="214884" y="2676481"/>
            <a:ext cx="6719316" cy="536575"/>
            <a:chOff x="465" y="2273"/>
            <a:chExt cx="2415" cy="338"/>
          </a:xfrm>
          <a:solidFill>
            <a:srgbClr val="FF6600"/>
          </a:solidFill>
        </p:grpSpPr>
        <p:sp>
          <p:nvSpPr>
            <p:cNvPr id="11" name="AutoShape 18"/>
            <p:cNvSpPr>
              <a:spLocks noChangeArrowheads="1"/>
            </p:cNvSpPr>
            <p:nvPr/>
          </p:nvSpPr>
          <p:spPr bwMode="gray">
            <a:xfrm>
              <a:off x="465" y="2273"/>
              <a:ext cx="2415" cy="338"/>
            </a:xfrm>
            <a:prstGeom prst="roundRect">
              <a:avLst>
                <a:gd name="adj" fmla="val 16667"/>
              </a:avLst>
            </a:prstGeom>
            <a:grp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en-US"/>
            </a:p>
          </p:txBody>
        </p:sp>
        <p:pic>
          <p:nvPicPr>
            <p:cNvPr id="12" name="Picture 1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 y="2284"/>
              <a:ext cx="2376" cy="1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3" name="Rectangle 24"/>
          <p:cNvSpPr>
            <a:spLocks noChangeArrowheads="1"/>
          </p:cNvSpPr>
          <p:nvPr/>
        </p:nvSpPr>
        <p:spPr bwMode="gray">
          <a:xfrm>
            <a:off x="228600" y="2743200"/>
            <a:ext cx="6934200" cy="461665"/>
          </a:xfrm>
          <a:prstGeom prst="rect">
            <a:avLst/>
          </a:prstGeom>
          <a:noFill/>
          <a:ln>
            <a:noFill/>
          </a:ln>
        </p:spPr>
        <p:txBody>
          <a:bodyPr wrap="square">
            <a:spAutoFit/>
          </a:bodyPr>
          <a:lstStyle/>
          <a:p>
            <a:r>
              <a:rPr lang="en-US" sz="2400" b="1" dirty="0">
                <a:solidFill>
                  <a:srgbClr val="002060"/>
                </a:solidFill>
              </a:rPr>
              <a:t>I</a:t>
            </a:r>
            <a:r>
              <a:rPr lang="en-US" sz="2400" b="1" dirty="0" smtClean="0">
                <a:solidFill>
                  <a:srgbClr val="002060"/>
                </a:solidFill>
              </a:rPr>
              <a:t>. </a:t>
            </a:r>
            <a:r>
              <a:rPr lang="en-US" sz="2400" b="1" dirty="0" err="1" smtClean="0">
                <a:solidFill>
                  <a:srgbClr val="002060"/>
                </a:solidFill>
              </a:rPr>
              <a:t>Xây</a:t>
            </a:r>
            <a:r>
              <a:rPr lang="en-US" sz="2400" b="1" dirty="0" smtClean="0">
                <a:solidFill>
                  <a:srgbClr val="002060"/>
                </a:solidFill>
              </a:rPr>
              <a:t> </a:t>
            </a:r>
            <a:r>
              <a:rPr lang="en-US" sz="2400" b="1" dirty="0" err="1" smtClean="0">
                <a:solidFill>
                  <a:srgbClr val="002060"/>
                </a:solidFill>
              </a:rPr>
              <a:t>dựng</a:t>
            </a:r>
            <a:r>
              <a:rPr lang="en-US" sz="2400" b="1" dirty="0" smtClean="0">
                <a:solidFill>
                  <a:srgbClr val="002060"/>
                </a:solidFill>
              </a:rPr>
              <a:t> </a:t>
            </a:r>
            <a:r>
              <a:rPr lang="en-US" sz="2400" b="1" dirty="0" err="1" smtClean="0">
                <a:solidFill>
                  <a:srgbClr val="002060"/>
                </a:solidFill>
              </a:rPr>
              <a:t>không</a:t>
            </a:r>
            <a:r>
              <a:rPr lang="en-US" sz="2400" b="1" dirty="0" smtClean="0">
                <a:solidFill>
                  <a:srgbClr val="002060"/>
                </a:solidFill>
              </a:rPr>
              <a:t> </a:t>
            </a:r>
            <a:r>
              <a:rPr lang="en-US" sz="2400" b="1" dirty="0" err="1" smtClean="0">
                <a:solidFill>
                  <a:srgbClr val="002060"/>
                </a:solidFill>
              </a:rPr>
              <a:t>gian</a:t>
            </a:r>
            <a:r>
              <a:rPr lang="en-US" sz="2400" b="1" dirty="0" smtClean="0">
                <a:solidFill>
                  <a:srgbClr val="002060"/>
                </a:solidFill>
              </a:rPr>
              <a:t> </a:t>
            </a:r>
            <a:r>
              <a:rPr lang="en-US" sz="2400" b="1" dirty="0" err="1" smtClean="0">
                <a:solidFill>
                  <a:srgbClr val="002060"/>
                </a:solidFill>
              </a:rPr>
              <a:t>văn</a:t>
            </a:r>
            <a:r>
              <a:rPr lang="en-US" sz="2400" b="1" dirty="0" smtClean="0">
                <a:solidFill>
                  <a:srgbClr val="002060"/>
                </a:solidFill>
              </a:rPr>
              <a:t> </a:t>
            </a:r>
            <a:r>
              <a:rPr lang="en-US" sz="2400" b="1" dirty="0" err="1" smtClean="0">
                <a:solidFill>
                  <a:srgbClr val="002060"/>
                </a:solidFill>
              </a:rPr>
              <a:t>hóa</a:t>
            </a:r>
            <a:r>
              <a:rPr lang="en-US" sz="2400" b="1" dirty="0" smtClean="0">
                <a:solidFill>
                  <a:srgbClr val="002060"/>
                </a:solidFill>
              </a:rPr>
              <a:t> </a:t>
            </a:r>
            <a:r>
              <a:rPr lang="en-US" sz="2400" b="1" dirty="0" err="1" smtClean="0">
                <a:solidFill>
                  <a:srgbClr val="002060"/>
                </a:solidFill>
              </a:rPr>
              <a:t>Hồ</a:t>
            </a:r>
            <a:r>
              <a:rPr lang="en-US" sz="2400" b="1" dirty="0" smtClean="0">
                <a:solidFill>
                  <a:srgbClr val="002060"/>
                </a:solidFill>
              </a:rPr>
              <a:t> </a:t>
            </a:r>
            <a:r>
              <a:rPr lang="en-US" sz="2400" b="1" dirty="0" err="1" smtClean="0">
                <a:solidFill>
                  <a:srgbClr val="002060"/>
                </a:solidFill>
              </a:rPr>
              <a:t>Chí</a:t>
            </a:r>
            <a:r>
              <a:rPr lang="en-US" sz="2400" b="1" dirty="0" smtClean="0">
                <a:solidFill>
                  <a:srgbClr val="002060"/>
                </a:solidFill>
              </a:rPr>
              <a:t> Minh  </a:t>
            </a:r>
            <a:endParaRPr lang="en-US" sz="2400" dirty="0">
              <a:solidFill>
                <a:srgbClr val="002060"/>
              </a:solidFill>
            </a:endParaRPr>
          </a:p>
        </p:txBody>
      </p:sp>
      <p:sp>
        <p:nvSpPr>
          <p:cNvPr id="6" name="TextBox 5"/>
          <p:cNvSpPr txBox="1"/>
          <p:nvPr/>
        </p:nvSpPr>
        <p:spPr>
          <a:xfrm>
            <a:off x="533400" y="3890189"/>
            <a:ext cx="8077200" cy="2739211"/>
          </a:xfrm>
          <a:prstGeom prst="rect">
            <a:avLst/>
          </a:prstGeom>
          <a:noFill/>
        </p:spPr>
        <p:txBody>
          <a:bodyPr wrap="square" rtlCol="0">
            <a:spAutoFit/>
          </a:bodyPr>
          <a:lstStyle/>
          <a:p>
            <a:r>
              <a:rPr lang="en-US" sz="2200" b="1" dirty="0" err="1" smtClean="0">
                <a:solidFill>
                  <a:schemeClr val="bg1"/>
                </a:solidFill>
              </a:rPr>
              <a:t>Đại</a:t>
            </a:r>
            <a:r>
              <a:rPr lang="en-US" sz="2200" b="1" dirty="0" smtClean="0">
                <a:solidFill>
                  <a:schemeClr val="bg1"/>
                </a:solidFill>
              </a:rPr>
              <a:t> </a:t>
            </a:r>
            <a:r>
              <a:rPr lang="en-US" sz="2200" b="1" dirty="0" err="1">
                <a:solidFill>
                  <a:schemeClr val="bg1"/>
                </a:solidFill>
              </a:rPr>
              <a:t>hội</a:t>
            </a:r>
            <a:r>
              <a:rPr lang="en-US" sz="2200" b="1" dirty="0">
                <a:solidFill>
                  <a:schemeClr val="bg1"/>
                </a:solidFill>
              </a:rPr>
              <a:t> </a:t>
            </a:r>
            <a:r>
              <a:rPr lang="en-US" sz="2200" b="1" dirty="0" err="1" smtClean="0">
                <a:solidFill>
                  <a:schemeClr val="bg1"/>
                </a:solidFill>
              </a:rPr>
              <a:t>Đảng</a:t>
            </a:r>
            <a:r>
              <a:rPr lang="en-US" sz="2200" b="1" dirty="0" smtClean="0">
                <a:solidFill>
                  <a:schemeClr val="bg1"/>
                </a:solidFill>
              </a:rPr>
              <a:t> </a:t>
            </a:r>
            <a:r>
              <a:rPr lang="en-US" sz="2200" b="1" dirty="0" err="1">
                <a:solidFill>
                  <a:schemeClr val="bg1"/>
                </a:solidFill>
              </a:rPr>
              <a:t>bộ</a:t>
            </a:r>
            <a:r>
              <a:rPr lang="en-US" sz="2200" b="1" dirty="0">
                <a:solidFill>
                  <a:schemeClr val="bg1"/>
                </a:solidFill>
              </a:rPr>
              <a:t> </a:t>
            </a:r>
            <a:r>
              <a:rPr lang="en-US" sz="2200" b="1" dirty="0" err="1">
                <a:solidFill>
                  <a:schemeClr val="bg1"/>
                </a:solidFill>
              </a:rPr>
              <a:t>Thành</a:t>
            </a:r>
            <a:r>
              <a:rPr lang="en-US" sz="2200" b="1" dirty="0">
                <a:solidFill>
                  <a:schemeClr val="bg1"/>
                </a:solidFill>
              </a:rPr>
              <a:t> </a:t>
            </a:r>
            <a:r>
              <a:rPr lang="en-US" sz="2200" b="1" dirty="0" err="1">
                <a:solidFill>
                  <a:schemeClr val="bg1"/>
                </a:solidFill>
              </a:rPr>
              <a:t>phố</a:t>
            </a:r>
            <a:r>
              <a:rPr lang="en-US" sz="2200" b="1" dirty="0">
                <a:solidFill>
                  <a:schemeClr val="bg1"/>
                </a:solidFill>
              </a:rPr>
              <a:t> </a:t>
            </a:r>
            <a:r>
              <a:rPr lang="en-US" sz="2200" b="1" dirty="0" err="1">
                <a:solidFill>
                  <a:schemeClr val="bg1"/>
                </a:solidFill>
              </a:rPr>
              <a:t>Hồ</a:t>
            </a:r>
            <a:r>
              <a:rPr lang="en-US" sz="2200" b="1" dirty="0">
                <a:solidFill>
                  <a:schemeClr val="bg1"/>
                </a:solidFill>
              </a:rPr>
              <a:t> </a:t>
            </a:r>
            <a:r>
              <a:rPr lang="en-US" sz="2200" b="1" dirty="0" err="1">
                <a:solidFill>
                  <a:schemeClr val="bg1"/>
                </a:solidFill>
              </a:rPr>
              <a:t>Chí</a:t>
            </a:r>
            <a:r>
              <a:rPr lang="en-US" sz="2200" b="1" dirty="0">
                <a:solidFill>
                  <a:schemeClr val="bg1"/>
                </a:solidFill>
              </a:rPr>
              <a:t> Minh </a:t>
            </a:r>
            <a:r>
              <a:rPr lang="en-US" sz="2200" b="1" dirty="0" err="1">
                <a:solidFill>
                  <a:schemeClr val="bg1"/>
                </a:solidFill>
              </a:rPr>
              <a:t>lần</a:t>
            </a:r>
            <a:r>
              <a:rPr lang="en-US" sz="2200" b="1" dirty="0">
                <a:solidFill>
                  <a:schemeClr val="bg1"/>
                </a:solidFill>
              </a:rPr>
              <a:t> </a:t>
            </a:r>
            <a:r>
              <a:rPr lang="en-US" sz="2200" b="1" dirty="0" err="1">
                <a:solidFill>
                  <a:schemeClr val="bg1"/>
                </a:solidFill>
              </a:rPr>
              <a:t>thứ</a:t>
            </a:r>
            <a:r>
              <a:rPr lang="en-US" sz="2200" b="1" dirty="0">
                <a:solidFill>
                  <a:schemeClr val="bg1"/>
                </a:solidFill>
              </a:rPr>
              <a:t> XI, </a:t>
            </a:r>
            <a:r>
              <a:rPr lang="en-US" sz="2200" b="1" dirty="0" err="1">
                <a:solidFill>
                  <a:schemeClr val="bg1"/>
                </a:solidFill>
              </a:rPr>
              <a:t>nhiệm</a:t>
            </a:r>
            <a:r>
              <a:rPr lang="en-US" sz="2200" b="1" dirty="0">
                <a:solidFill>
                  <a:schemeClr val="bg1"/>
                </a:solidFill>
              </a:rPr>
              <a:t> </a:t>
            </a:r>
            <a:r>
              <a:rPr lang="en-US" sz="2200" b="1" dirty="0" err="1">
                <a:solidFill>
                  <a:schemeClr val="bg1"/>
                </a:solidFill>
              </a:rPr>
              <a:t>kỳ</a:t>
            </a:r>
            <a:r>
              <a:rPr lang="en-US" sz="2200" b="1" dirty="0">
                <a:solidFill>
                  <a:schemeClr val="bg1"/>
                </a:solidFill>
              </a:rPr>
              <a:t> 2020 - 2025 </a:t>
            </a:r>
            <a:r>
              <a:rPr lang="en-US" sz="2200" b="1" dirty="0" err="1">
                <a:solidFill>
                  <a:schemeClr val="bg1"/>
                </a:solidFill>
              </a:rPr>
              <a:t>xác</a:t>
            </a:r>
            <a:r>
              <a:rPr lang="en-US" sz="2200" b="1" dirty="0">
                <a:solidFill>
                  <a:schemeClr val="bg1"/>
                </a:solidFill>
              </a:rPr>
              <a:t> </a:t>
            </a:r>
            <a:r>
              <a:rPr lang="en-US" sz="2200" b="1" dirty="0" err="1">
                <a:solidFill>
                  <a:schemeClr val="bg1"/>
                </a:solidFill>
              </a:rPr>
              <a:t>định</a:t>
            </a:r>
            <a:r>
              <a:rPr lang="en-US" sz="2200" b="1" dirty="0">
                <a:solidFill>
                  <a:schemeClr val="bg1"/>
                </a:solidFill>
              </a:rPr>
              <a:t>:</a:t>
            </a:r>
            <a:r>
              <a:rPr lang="en-US" sz="2200" b="1" dirty="0">
                <a:solidFill>
                  <a:srgbClr val="FFFF00"/>
                </a:solidFill>
              </a:rPr>
              <a:t> “</a:t>
            </a:r>
            <a:r>
              <a:rPr lang="en-US" sz="2200" b="1" i="1" dirty="0" err="1">
                <a:solidFill>
                  <a:srgbClr val="FFFF00"/>
                </a:solidFill>
              </a:rPr>
              <a:t>Xây</a:t>
            </a:r>
            <a:r>
              <a:rPr lang="en-US" sz="2200" b="1" i="1" dirty="0">
                <a:solidFill>
                  <a:srgbClr val="FFFF00"/>
                </a:solidFill>
              </a:rPr>
              <a:t> </a:t>
            </a:r>
            <a:r>
              <a:rPr lang="en-US" sz="2200" b="1" i="1" dirty="0" err="1">
                <a:solidFill>
                  <a:srgbClr val="FFFF00"/>
                </a:solidFill>
              </a:rPr>
              <a:t>dựng</a:t>
            </a:r>
            <a:r>
              <a:rPr lang="en-US" sz="2200" b="1" i="1" dirty="0">
                <a:solidFill>
                  <a:srgbClr val="FFFF00"/>
                </a:solidFill>
              </a:rPr>
              <a:t> </a:t>
            </a:r>
            <a:r>
              <a:rPr lang="en-US" sz="2200" b="1" i="1" dirty="0" err="1">
                <a:solidFill>
                  <a:srgbClr val="FFFF00"/>
                </a:solidFill>
              </a:rPr>
              <a:t>Thành</a:t>
            </a:r>
            <a:r>
              <a:rPr lang="en-US" sz="2200" b="1" i="1" dirty="0">
                <a:solidFill>
                  <a:srgbClr val="FFFF00"/>
                </a:solidFill>
              </a:rPr>
              <a:t> </a:t>
            </a:r>
            <a:r>
              <a:rPr lang="en-US" sz="2200" b="1" i="1" dirty="0" err="1">
                <a:solidFill>
                  <a:srgbClr val="FFFF00"/>
                </a:solidFill>
              </a:rPr>
              <a:t>phố</a:t>
            </a:r>
            <a:r>
              <a:rPr lang="en-US" sz="2200" b="1" i="1" dirty="0">
                <a:solidFill>
                  <a:srgbClr val="FFFF00"/>
                </a:solidFill>
              </a:rPr>
              <a:t> </a:t>
            </a:r>
            <a:r>
              <a:rPr lang="en-US" sz="2200" b="1" i="1" dirty="0" err="1">
                <a:solidFill>
                  <a:srgbClr val="FFFF00"/>
                </a:solidFill>
              </a:rPr>
              <a:t>Hồ</a:t>
            </a:r>
            <a:r>
              <a:rPr lang="en-US" sz="2200" b="1" i="1" dirty="0">
                <a:solidFill>
                  <a:srgbClr val="FFFF00"/>
                </a:solidFill>
              </a:rPr>
              <a:t> </a:t>
            </a:r>
            <a:r>
              <a:rPr lang="en-US" sz="2200" b="1" i="1" dirty="0" err="1">
                <a:solidFill>
                  <a:srgbClr val="FFFF00"/>
                </a:solidFill>
              </a:rPr>
              <a:t>Chí</a:t>
            </a:r>
            <a:r>
              <a:rPr lang="en-US" sz="2200" b="1" i="1" dirty="0">
                <a:solidFill>
                  <a:srgbClr val="FFFF00"/>
                </a:solidFill>
              </a:rPr>
              <a:t> Minh </a:t>
            </a:r>
            <a:r>
              <a:rPr lang="en-US" sz="2200" b="1" i="1" dirty="0" err="1">
                <a:solidFill>
                  <a:srgbClr val="FFFF00"/>
                </a:solidFill>
              </a:rPr>
              <a:t>trở</a:t>
            </a:r>
            <a:r>
              <a:rPr lang="en-US" sz="2200" b="1" i="1" dirty="0">
                <a:solidFill>
                  <a:srgbClr val="FFFF00"/>
                </a:solidFill>
              </a:rPr>
              <a:t> </a:t>
            </a:r>
            <a:r>
              <a:rPr lang="en-US" sz="2200" b="1" i="1" dirty="0" err="1">
                <a:solidFill>
                  <a:srgbClr val="FFFF00"/>
                </a:solidFill>
              </a:rPr>
              <a:t>thành</a:t>
            </a:r>
            <a:r>
              <a:rPr lang="en-US" sz="2200" b="1" i="1" dirty="0">
                <a:solidFill>
                  <a:srgbClr val="FFFF00"/>
                </a:solidFill>
              </a:rPr>
              <a:t> </a:t>
            </a:r>
            <a:r>
              <a:rPr lang="en-US" sz="2200" b="1" i="1" dirty="0" err="1">
                <a:solidFill>
                  <a:srgbClr val="FFFF00"/>
                </a:solidFill>
              </a:rPr>
              <a:t>một</a:t>
            </a:r>
            <a:r>
              <a:rPr lang="en-US" sz="2200" b="1" i="1" dirty="0">
                <a:solidFill>
                  <a:srgbClr val="FFFF00"/>
                </a:solidFill>
              </a:rPr>
              <a:t> </a:t>
            </a:r>
            <a:r>
              <a:rPr lang="en-US" sz="2200" b="1" i="1" dirty="0" err="1">
                <a:solidFill>
                  <a:srgbClr val="FFFF00"/>
                </a:solidFill>
              </a:rPr>
              <a:t>không</a:t>
            </a:r>
            <a:r>
              <a:rPr lang="en-US" sz="2200" b="1" i="1" dirty="0">
                <a:solidFill>
                  <a:srgbClr val="FFFF00"/>
                </a:solidFill>
              </a:rPr>
              <a:t> </a:t>
            </a:r>
            <a:r>
              <a:rPr lang="en-US" sz="2200" b="1" i="1" dirty="0" err="1">
                <a:solidFill>
                  <a:srgbClr val="FFFF00"/>
                </a:solidFill>
              </a:rPr>
              <a:t>gian</a:t>
            </a:r>
            <a:r>
              <a:rPr lang="en-US" sz="2200" b="1" i="1" dirty="0">
                <a:solidFill>
                  <a:srgbClr val="FFFF00"/>
                </a:solidFill>
              </a:rPr>
              <a:t> </a:t>
            </a:r>
            <a:r>
              <a:rPr lang="en-US" sz="2200" b="1" i="1" dirty="0" err="1">
                <a:solidFill>
                  <a:srgbClr val="FFFF00"/>
                </a:solidFill>
              </a:rPr>
              <a:t>văn</a:t>
            </a:r>
            <a:r>
              <a:rPr lang="en-US" sz="2200" b="1" i="1" dirty="0">
                <a:solidFill>
                  <a:srgbClr val="FFFF00"/>
                </a:solidFill>
              </a:rPr>
              <a:t> </a:t>
            </a:r>
            <a:r>
              <a:rPr lang="en-US" sz="2200" b="1" i="1" dirty="0" err="1">
                <a:solidFill>
                  <a:srgbClr val="FFFF00"/>
                </a:solidFill>
              </a:rPr>
              <a:t>hóa</a:t>
            </a:r>
            <a:r>
              <a:rPr lang="en-US" sz="2200" b="1" i="1" dirty="0">
                <a:solidFill>
                  <a:srgbClr val="FFFF00"/>
                </a:solidFill>
              </a:rPr>
              <a:t> </a:t>
            </a:r>
            <a:r>
              <a:rPr lang="en-US" sz="2200" b="1" i="1" dirty="0" err="1">
                <a:solidFill>
                  <a:srgbClr val="FFFF00"/>
                </a:solidFill>
              </a:rPr>
              <a:t>Hồ</a:t>
            </a:r>
            <a:r>
              <a:rPr lang="en-US" sz="2200" b="1" i="1" dirty="0">
                <a:solidFill>
                  <a:srgbClr val="FFFF00"/>
                </a:solidFill>
              </a:rPr>
              <a:t> </a:t>
            </a:r>
            <a:r>
              <a:rPr lang="en-US" sz="2200" b="1" i="1" dirty="0" err="1">
                <a:solidFill>
                  <a:srgbClr val="FFFF00"/>
                </a:solidFill>
              </a:rPr>
              <a:t>Chí</a:t>
            </a:r>
            <a:r>
              <a:rPr lang="en-US" sz="2200" b="1" i="1" dirty="0">
                <a:solidFill>
                  <a:srgbClr val="FFFF00"/>
                </a:solidFill>
              </a:rPr>
              <a:t> Minh; </a:t>
            </a:r>
            <a:r>
              <a:rPr lang="en-US" sz="2200" b="1" i="1" dirty="0" err="1">
                <a:solidFill>
                  <a:srgbClr val="FFFF00"/>
                </a:solidFill>
              </a:rPr>
              <a:t>nơi</a:t>
            </a:r>
            <a:r>
              <a:rPr lang="en-US" sz="2200" b="1" i="1" dirty="0">
                <a:solidFill>
                  <a:srgbClr val="FFFF00"/>
                </a:solidFill>
              </a:rPr>
              <a:t> </a:t>
            </a:r>
            <a:r>
              <a:rPr lang="en-US" sz="2200" b="1" i="1" dirty="0" err="1">
                <a:solidFill>
                  <a:srgbClr val="FFFF00"/>
                </a:solidFill>
              </a:rPr>
              <a:t>tư</a:t>
            </a:r>
            <a:r>
              <a:rPr lang="en-US" sz="2200" b="1" i="1" dirty="0">
                <a:solidFill>
                  <a:srgbClr val="FFFF00"/>
                </a:solidFill>
              </a:rPr>
              <a:t> </a:t>
            </a:r>
            <a:r>
              <a:rPr lang="en-US" sz="2200" b="1" i="1" dirty="0" err="1">
                <a:solidFill>
                  <a:srgbClr val="FFFF00"/>
                </a:solidFill>
              </a:rPr>
              <a:t>tưởng</a:t>
            </a:r>
            <a:r>
              <a:rPr lang="en-US" sz="2200" b="1" i="1" dirty="0">
                <a:solidFill>
                  <a:srgbClr val="FFFF00"/>
                </a:solidFill>
              </a:rPr>
              <a:t>, </a:t>
            </a:r>
            <a:r>
              <a:rPr lang="en-US" sz="2200" b="1" i="1" dirty="0" err="1">
                <a:solidFill>
                  <a:srgbClr val="FFFF00"/>
                </a:solidFill>
              </a:rPr>
              <a:t>đạo</a:t>
            </a:r>
            <a:r>
              <a:rPr lang="en-US" sz="2200" b="1" i="1" dirty="0">
                <a:solidFill>
                  <a:srgbClr val="FFFF00"/>
                </a:solidFill>
              </a:rPr>
              <a:t> </a:t>
            </a:r>
            <a:r>
              <a:rPr lang="en-US" sz="2200" b="1" i="1" dirty="0" err="1">
                <a:solidFill>
                  <a:srgbClr val="FFFF00"/>
                </a:solidFill>
              </a:rPr>
              <a:t>đức</a:t>
            </a:r>
            <a:r>
              <a:rPr lang="en-US" sz="2200" b="1" i="1" dirty="0">
                <a:solidFill>
                  <a:srgbClr val="FFFF00"/>
                </a:solidFill>
              </a:rPr>
              <a:t>, </a:t>
            </a:r>
            <a:r>
              <a:rPr lang="en-US" sz="2200" b="1" i="1" dirty="0" err="1">
                <a:solidFill>
                  <a:srgbClr val="FFFF00"/>
                </a:solidFill>
              </a:rPr>
              <a:t>phong</a:t>
            </a:r>
            <a:r>
              <a:rPr lang="en-US" sz="2200" b="1" i="1" dirty="0">
                <a:solidFill>
                  <a:srgbClr val="FFFF00"/>
                </a:solidFill>
              </a:rPr>
              <a:t> </a:t>
            </a:r>
            <a:r>
              <a:rPr lang="en-US" sz="2200" b="1" i="1" dirty="0" err="1">
                <a:solidFill>
                  <a:srgbClr val="FFFF00"/>
                </a:solidFill>
              </a:rPr>
              <a:t>cách</a:t>
            </a:r>
            <a:r>
              <a:rPr lang="en-US" sz="2200" b="1" i="1" dirty="0">
                <a:solidFill>
                  <a:srgbClr val="FFFF00"/>
                </a:solidFill>
              </a:rPr>
              <a:t> </a:t>
            </a:r>
            <a:r>
              <a:rPr lang="en-US" sz="2200" b="1" i="1" dirty="0" err="1">
                <a:solidFill>
                  <a:srgbClr val="FFFF00"/>
                </a:solidFill>
              </a:rPr>
              <a:t>và</a:t>
            </a:r>
            <a:r>
              <a:rPr lang="en-US" sz="2200" b="1" i="1" dirty="0">
                <a:solidFill>
                  <a:srgbClr val="FFFF00"/>
                </a:solidFill>
              </a:rPr>
              <a:t> </a:t>
            </a:r>
            <a:r>
              <a:rPr lang="en-US" sz="2200" b="1" i="1" dirty="0" err="1">
                <a:solidFill>
                  <a:srgbClr val="FFFF00"/>
                </a:solidFill>
              </a:rPr>
              <a:t>sự</a:t>
            </a:r>
            <a:r>
              <a:rPr lang="en-US" sz="2200" b="1" i="1" dirty="0">
                <a:solidFill>
                  <a:srgbClr val="FFFF00"/>
                </a:solidFill>
              </a:rPr>
              <a:t> </a:t>
            </a:r>
            <a:r>
              <a:rPr lang="en-US" sz="2200" b="1" i="1" dirty="0" err="1">
                <a:solidFill>
                  <a:srgbClr val="FFFF00"/>
                </a:solidFill>
              </a:rPr>
              <a:t>nghiệp</a:t>
            </a:r>
            <a:r>
              <a:rPr lang="en-US" sz="2200" b="1" i="1" dirty="0">
                <a:solidFill>
                  <a:srgbClr val="FFFF00"/>
                </a:solidFill>
              </a:rPr>
              <a:t> </a:t>
            </a:r>
            <a:r>
              <a:rPr lang="en-US" sz="2200" b="1" i="1" dirty="0" err="1">
                <a:solidFill>
                  <a:srgbClr val="FFFF00"/>
                </a:solidFill>
              </a:rPr>
              <a:t>của</a:t>
            </a:r>
            <a:r>
              <a:rPr lang="en-US" sz="2200" b="1" i="1" dirty="0">
                <a:solidFill>
                  <a:srgbClr val="FFFF00"/>
                </a:solidFill>
              </a:rPr>
              <a:t> </a:t>
            </a:r>
            <a:r>
              <a:rPr lang="en-US" sz="2200" b="1" i="1" dirty="0" err="1">
                <a:solidFill>
                  <a:srgbClr val="FFFF00"/>
                </a:solidFill>
              </a:rPr>
              <a:t>Chủ</a:t>
            </a:r>
            <a:r>
              <a:rPr lang="en-US" sz="2200" b="1" i="1" dirty="0">
                <a:solidFill>
                  <a:srgbClr val="FFFF00"/>
                </a:solidFill>
              </a:rPr>
              <a:t> </a:t>
            </a:r>
            <a:r>
              <a:rPr lang="en-US" sz="2200" b="1" i="1" dirty="0" err="1">
                <a:solidFill>
                  <a:srgbClr val="FFFF00"/>
                </a:solidFill>
              </a:rPr>
              <a:t>tịch</a:t>
            </a:r>
            <a:r>
              <a:rPr lang="en-US" sz="2200" b="1" i="1" dirty="0">
                <a:solidFill>
                  <a:srgbClr val="FFFF00"/>
                </a:solidFill>
              </a:rPr>
              <a:t> </a:t>
            </a:r>
            <a:r>
              <a:rPr lang="en-US" sz="2200" b="1" i="1" dirty="0" err="1">
                <a:solidFill>
                  <a:srgbClr val="FFFF00"/>
                </a:solidFill>
              </a:rPr>
              <a:t>Hồ</a:t>
            </a:r>
            <a:r>
              <a:rPr lang="en-US" sz="2200" b="1" i="1" dirty="0">
                <a:solidFill>
                  <a:srgbClr val="FFFF00"/>
                </a:solidFill>
              </a:rPr>
              <a:t> </a:t>
            </a:r>
            <a:r>
              <a:rPr lang="en-US" sz="2200" b="1" i="1" dirty="0" err="1">
                <a:solidFill>
                  <a:srgbClr val="FFFF00"/>
                </a:solidFill>
              </a:rPr>
              <a:t>Chí</a:t>
            </a:r>
            <a:r>
              <a:rPr lang="en-US" sz="2200" b="1" i="1" dirty="0">
                <a:solidFill>
                  <a:srgbClr val="FFFF00"/>
                </a:solidFill>
              </a:rPr>
              <a:t> Minh </a:t>
            </a:r>
            <a:r>
              <a:rPr lang="en-US" sz="2200" b="1" i="1" dirty="0" err="1">
                <a:solidFill>
                  <a:srgbClr val="FFFF00"/>
                </a:solidFill>
              </a:rPr>
              <a:t>luôn</a:t>
            </a:r>
            <a:r>
              <a:rPr lang="en-US" sz="2200" b="1" i="1" dirty="0">
                <a:solidFill>
                  <a:srgbClr val="FFFF00"/>
                </a:solidFill>
              </a:rPr>
              <a:t> </a:t>
            </a:r>
            <a:r>
              <a:rPr lang="en-US" sz="2200" b="1" i="1" dirty="0" err="1">
                <a:solidFill>
                  <a:srgbClr val="FFFF00"/>
                </a:solidFill>
              </a:rPr>
              <a:t>hiện</a:t>
            </a:r>
            <a:r>
              <a:rPr lang="en-US" sz="2200" b="1" i="1" dirty="0">
                <a:solidFill>
                  <a:srgbClr val="FFFF00"/>
                </a:solidFill>
              </a:rPr>
              <a:t> </a:t>
            </a:r>
            <a:r>
              <a:rPr lang="en-US" sz="2200" b="1" i="1" dirty="0" err="1">
                <a:solidFill>
                  <a:srgbClr val="FFFF00"/>
                </a:solidFill>
              </a:rPr>
              <a:t>hữu</a:t>
            </a:r>
            <a:r>
              <a:rPr lang="en-US" sz="2200" b="1" i="1" dirty="0">
                <a:solidFill>
                  <a:srgbClr val="FFFF00"/>
                </a:solidFill>
              </a:rPr>
              <a:t> </a:t>
            </a:r>
            <a:r>
              <a:rPr lang="en-US" sz="2200" b="1" i="1" dirty="0" err="1">
                <a:solidFill>
                  <a:srgbClr val="FFFF00"/>
                </a:solidFill>
              </a:rPr>
              <a:t>thường</a:t>
            </a:r>
            <a:r>
              <a:rPr lang="en-US" sz="2200" b="1" i="1" dirty="0">
                <a:solidFill>
                  <a:srgbClr val="FFFF00"/>
                </a:solidFill>
              </a:rPr>
              <a:t> </a:t>
            </a:r>
            <a:r>
              <a:rPr lang="en-US" sz="2200" b="1" i="1" dirty="0" err="1">
                <a:solidFill>
                  <a:srgbClr val="FFFF00"/>
                </a:solidFill>
              </a:rPr>
              <a:t>xuyên</a:t>
            </a:r>
            <a:r>
              <a:rPr lang="en-US" sz="2200" b="1" i="1" dirty="0">
                <a:solidFill>
                  <a:srgbClr val="FFFF00"/>
                </a:solidFill>
              </a:rPr>
              <a:t>, </a:t>
            </a:r>
            <a:r>
              <a:rPr lang="en-US" sz="2200" b="1" i="1" dirty="0" err="1">
                <a:solidFill>
                  <a:srgbClr val="FFFF00"/>
                </a:solidFill>
              </a:rPr>
              <a:t>trở</a:t>
            </a:r>
            <a:r>
              <a:rPr lang="en-US" sz="2200" b="1" i="1" dirty="0">
                <a:solidFill>
                  <a:srgbClr val="FFFF00"/>
                </a:solidFill>
              </a:rPr>
              <a:t> </a:t>
            </a:r>
            <a:r>
              <a:rPr lang="en-US" sz="2200" b="1" i="1" dirty="0" err="1">
                <a:solidFill>
                  <a:srgbClr val="FFFF00"/>
                </a:solidFill>
              </a:rPr>
              <a:t>thành</a:t>
            </a:r>
            <a:r>
              <a:rPr lang="en-US" sz="2200" b="1" i="1" dirty="0">
                <a:solidFill>
                  <a:srgbClr val="FFFF00"/>
                </a:solidFill>
              </a:rPr>
              <a:t> </a:t>
            </a:r>
            <a:r>
              <a:rPr lang="en-US" sz="2200" b="1" i="1" dirty="0" err="1">
                <a:solidFill>
                  <a:srgbClr val="FFFF00"/>
                </a:solidFill>
              </a:rPr>
              <a:t>tài</a:t>
            </a:r>
            <a:r>
              <a:rPr lang="en-US" sz="2200" b="1" i="1" dirty="0">
                <a:solidFill>
                  <a:srgbClr val="FFFF00"/>
                </a:solidFill>
              </a:rPr>
              <a:t> </a:t>
            </a:r>
            <a:r>
              <a:rPr lang="en-US" sz="2200" b="1" i="1" dirty="0" err="1">
                <a:solidFill>
                  <a:srgbClr val="FFFF00"/>
                </a:solidFill>
              </a:rPr>
              <a:t>sản</a:t>
            </a:r>
            <a:r>
              <a:rPr lang="en-US" sz="2200" b="1" i="1" dirty="0">
                <a:solidFill>
                  <a:srgbClr val="FFFF00"/>
                </a:solidFill>
              </a:rPr>
              <a:t> </a:t>
            </a:r>
            <a:r>
              <a:rPr lang="en-US" sz="2200" b="1" i="1" dirty="0" err="1">
                <a:solidFill>
                  <a:srgbClr val="FFFF00"/>
                </a:solidFill>
              </a:rPr>
              <a:t>tinh</a:t>
            </a:r>
            <a:r>
              <a:rPr lang="en-US" sz="2200" b="1" i="1" dirty="0">
                <a:solidFill>
                  <a:srgbClr val="FFFF00"/>
                </a:solidFill>
              </a:rPr>
              <a:t> </a:t>
            </a:r>
            <a:r>
              <a:rPr lang="en-US" sz="2200" b="1" i="1" dirty="0" err="1">
                <a:solidFill>
                  <a:srgbClr val="FFFF00"/>
                </a:solidFill>
              </a:rPr>
              <a:t>thần</a:t>
            </a:r>
            <a:r>
              <a:rPr lang="en-US" sz="2200" b="1" i="1" dirty="0">
                <a:solidFill>
                  <a:srgbClr val="FFFF00"/>
                </a:solidFill>
              </a:rPr>
              <a:t>, </a:t>
            </a:r>
            <a:r>
              <a:rPr lang="en-US" sz="2200" b="1" i="1" dirty="0" err="1">
                <a:solidFill>
                  <a:srgbClr val="FFFF00"/>
                </a:solidFill>
              </a:rPr>
              <a:t>giá</a:t>
            </a:r>
            <a:r>
              <a:rPr lang="en-US" sz="2200" b="1" i="1" dirty="0">
                <a:solidFill>
                  <a:srgbClr val="FFFF00"/>
                </a:solidFill>
              </a:rPr>
              <a:t> </a:t>
            </a:r>
            <a:r>
              <a:rPr lang="en-US" sz="2200" b="1" i="1" dirty="0" err="1">
                <a:solidFill>
                  <a:srgbClr val="FFFF00"/>
                </a:solidFill>
              </a:rPr>
              <a:t>trị</a:t>
            </a:r>
            <a:r>
              <a:rPr lang="en-US" sz="2200" b="1" i="1" dirty="0">
                <a:solidFill>
                  <a:srgbClr val="FFFF00"/>
                </a:solidFill>
              </a:rPr>
              <a:t> </a:t>
            </a:r>
            <a:r>
              <a:rPr lang="en-US" sz="2200" b="1" i="1" dirty="0" err="1">
                <a:solidFill>
                  <a:srgbClr val="FFFF00"/>
                </a:solidFill>
              </a:rPr>
              <a:t>văn</a:t>
            </a:r>
            <a:r>
              <a:rPr lang="en-US" sz="2200" b="1" i="1" dirty="0">
                <a:solidFill>
                  <a:srgbClr val="FFFF00"/>
                </a:solidFill>
              </a:rPr>
              <a:t> </a:t>
            </a:r>
            <a:r>
              <a:rPr lang="en-US" sz="2200" b="1" i="1" dirty="0" err="1">
                <a:solidFill>
                  <a:srgbClr val="FFFF00"/>
                </a:solidFill>
              </a:rPr>
              <a:t>hóa</a:t>
            </a:r>
            <a:r>
              <a:rPr lang="en-US" sz="2200" b="1" i="1" dirty="0">
                <a:solidFill>
                  <a:srgbClr val="FFFF00"/>
                </a:solidFill>
              </a:rPr>
              <a:t> </a:t>
            </a:r>
            <a:r>
              <a:rPr lang="en-US" sz="2200" b="1" i="1" dirty="0" err="1">
                <a:solidFill>
                  <a:srgbClr val="FFFF00"/>
                </a:solidFill>
              </a:rPr>
              <a:t>đặc</a:t>
            </a:r>
            <a:r>
              <a:rPr lang="en-US" sz="2200" b="1" i="1" dirty="0">
                <a:solidFill>
                  <a:srgbClr val="FFFF00"/>
                </a:solidFill>
              </a:rPr>
              <a:t> </a:t>
            </a:r>
            <a:r>
              <a:rPr lang="en-US" sz="2200" b="1" i="1" dirty="0" err="1">
                <a:solidFill>
                  <a:srgbClr val="FFFF00"/>
                </a:solidFill>
              </a:rPr>
              <a:t>trưng</a:t>
            </a:r>
            <a:r>
              <a:rPr lang="en-US" sz="2200" b="1" i="1" dirty="0">
                <a:solidFill>
                  <a:srgbClr val="FFFF00"/>
                </a:solidFill>
              </a:rPr>
              <a:t> </a:t>
            </a:r>
            <a:r>
              <a:rPr lang="en-US" sz="2200" b="1" i="1" dirty="0" err="1">
                <a:solidFill>
                  <a:srgbClr val="FFFF00"/>
                </a:solidFill>
              </a:rPr>
              <a:t>của</a:t>
            </a:r>
            <a:r>
              <a:rPr lang="en-US" sz="2200" b="1" i="1" dirty="0">
                <a:solidFill>
                  <a:srgbClr val="FFFF00"/>
                </a:solidFill>
              </a:rPr>
              <a:t> </a:t>
            </a:r>
            <a:r>
              <a:rPr lang="en-US" sz="2200" b="1" i="1" dirty="0" err="1">
                <a:solidFill>
                  <a:srgbClr val="FFFF00"/>
                </a:solidFill>
              </a:rPr>
              <a:t>người</a:t>
            </a:r>
            <a:r>
              <a:rPr lang="en-US" sz="2200" b="1" i="1" dirty="0">
                <a:solidFill>
                  <a:srgbClr val="FFFF00"/>
                </a:solidFill>
              </a:rPr>
              <a:t> </a:t>
            </a:r>
            <a:r>
              <a:rPr lang="en-US" sz="2200" b="1" i="1" dirty="0" err="1">
                <a:solidFill>
                  <a:srgbClr val="FFFF00"/>
                </a:solidFill>
              </a:rPr>
              <a:t>dân</a:t>
            </a:r>
            <a:r>
              <a:rPr lang="en-US" sz="2200" b="1" i="1" dirty="0">
                <a:solidFill>
                  <a:srgbClr val="FFFF00"/>
                </a:solidFill>
              </a:rPr>
              <a:t>, </a:t>
            </a:r>
            <a:r>
              <a:rPr lang="en-US" sz="2200" b="1" i="1" dirty="0" err="1">
                <a:solidFill>
                  <a:srgbClr val="FFFF00"/>
                </a:solidFill>
              </a:rPr>
              <a:t>cán</a:t>
            </a:r>
            <a:r>
              <a:rPr lang="en-US" sz="2200" b="1" i="1" dirty="0">
                <a:solidFill>
                  <a:srgbClr val="FFFF00"/>
                </a:solidFill>
              </a:rPr>
              <a:t> </a:t>
            </a:r>
            <a:r>
              <a:rPr lang="en-US" sz="2200" b="1" i="1" dirty="0" err="1">
                <a:solidFill>
                  <a:srgbClr val="FFFF00"/>
                </a:solidFill>
              </a:rPr>
              <a:t>bộ</a:t>
            </a:r>
            <a:r>
              <a:rPr lang="en-US" sz="2200" b="1" i="1" dirty="0">
                <a:solidFill>
                  <a:srgbClr val="FFFF00"/>
                </a:solidFill>
              </a:rPr>
              <a:t>, </a:t>
            </a:r>
            <a:r>
              <a:rPr lang="en-US" sz="2200" b="1" i="1" dirty="0" err="1">
                <a:solidFill>
                  <a:srgbClr val="FFFF00"/>
                </a:solidFill>
              </a:rPr>
              <a:t>đảng</a:t>
            </a:r>
            <a:r>
              <a:rPr lang="en-US" sz="2200" b="1" i="1" dirty="0">
                <a:solidFill>
                  <a:srgbClr val="FFFF00"/>
                </a:solidFill>
              </a:rPr>
              <a:t> </a:t>
            </a:r>
            <a:r>
              <a:rPr lang="en-US" sz="2200" b="1" i="1" dirty="0" err="1">
                <a:solidFill>
                  <a:srgbClr val="FFFF00"/>
                </a:solidFill>
              </a:rPr>
              <a:t>viên</a:t>
            </a:r>
            <a:r>
              <a:rPr lang="en-US" sz="2200" b="1" i="1" dirty="0">
                <a:solidFill>
                  <a:srgbClr val="FFFF00"/>
                </a:solidFill>
              </a:rPr>
              <a:t> </a:t>
            </a:r>
            <a:r>
              <a:rPr lang="en-US" sz="2200" b="1" i="1" dirty="0" err="1">
                <a:solidFill>
                  <a:srgbClr val="FFFF00"/>
                </a:solidFill>
              </a:rPr>
              <a:t>của</a:t>
            </a:r>
            <a:r>
              <a:rPr lang="en-US" sz="2200" b="1" i="1" dirty="0">
                <a:solidFill>
                  <a:srgbClr val="FFFF00"/>
                </a:solidFill>
              </a:rPr>
              <a:t> </a:t>
            </a:r>
            <a:r>
              <a:rPr lang="en-US" sz="2200" b="1" i="1" dirty="0" err="1">
                <a:solidFill>
                  <a:srgbClr val="FFFF00"/>
                </a:solidFill>
              </a:rPr>
              <a:t>thành</a:t>
            </a:r>
            <a:r>
              <a:rPr lang="en-US" sz="2200" b="1" i="1" dirty="0">
                <a:solidFill>
                  <a:srgbClr val="FFFF00"/>
                </a:solidFill>
              </a:rPr>
              <a:t> </a:t>
            </a:r>
            <a:r>
              <a:rPr lang="en-US" sz="2200" b="1" i="1" dirty="0" err="1">
                <a:solidFill>
                  <a:srgbClr val="FFFF00"/>
                </a:solidFill>
              </a:rPr>
              <a:t>phố</a:t>
            </a:r>
            <a:r>
              <a:rPr lang="en-US" sz="2200" b="1" i="1" dirty="0">
                <a:solidFill>
                  <a:srgbClr val="FFFF00"/>
                </a:solidFill>
              </a:rPr>
              <a:t> </a:t>
            </a:r>
            <a:r>
              <a:rPr lang="en-US" sz="2200" b="1" i="1" dirty="0" err="1">
                <a:solidFill>
                  <a:srgbClr val="FFFF00"/>
                </a:solidFill>
              </a:rPr>
              <a:t>mang</a:t>
            </a:r>
            <a:r>
              <a:rPr lang="en-US" sz="2200" b="1" i="1" dirty="0">
                <a:solidFill>
                  <a:srgbClr val="FFFF00"/>
                </a:solidFill>
              </a:rPr>
              <a:t> </a:t>
            </a:r>
            <a:r>
              <a:rPr lang="en-US" sz="2200" b="1" i="1" dirty="0" err="1">
                <a:solidFill>
                  <a:srgbClr val="FFFF00"/>
                </a:solidFill>
              </a:rPr>
              <a:t>tên</a:t>
            </a:r>
            <a:r>
              <a:rPr lang="en-US" sz="2200" b="1" i="1" dirty="0">
                <a:solidFill>
                  <a:srgbClr val="FFFF00"/>
                </a:solidFill>
              </a:rPr>
              <a:t> </a:t>
            </a:r>
            <a:r>
              <a:rPr lang="en-US" sz="2200" b="1" i="1" dirty="0" err="1">
                <a:solidFill>
                  <a:srgbClr val="FFFF00"/>
                </a:solidFill>
              </a:rPr>
              <a:t>Bác</a:t>
            </a:r>
            <a:r>
              <a:rPr lang="en-US" sz="2200" b="1" i="1" dirty="0">
                <a:solidFill>
                  <a:srgbClr val="FFFF00"/>
                </a:solidFill>
              </a:rPr>
              <a:t>”.</a:t>
            </a:r>
            <a:endParaRPr lang="en-US" sz="2200" b="1" dirty="0">
              <a:solidFill>
                <a:srgbClr val="FFFF00"/>
              </a:solidFill>
            </a:endParaRPr>
          </a:p>
          <a:p>
            <a:endParaRPr lang="en-US" dirty="0"/>
          </a:p>
        </p:txBody>
      </p:sp>
      <p:sp>
        <p:nvSpPr>
          <p:cNvPr id="4" name="Slide Number Placeholder 3"/>
          <p:cNvSpPr>
            <a:spLocks noGrp="1"/>
          </p:cNvSpPr>
          <p:nvPr>
            <p:ph type="sldNum" sz="quarter" idx="11"/>
          </p:nvPr>
        </p:nvSpPr>
        <p:spPr>
          <a:xfrm>
            <a:off x="3581400" y="6613525"/>
            <a:ext cx="2133600" cy="320675"/>
          </a:xfrm>
        </p:spPr>
        <p:txBody>
          <a:bodyPr/>
          <a:lstStyle/>
          <a:p>
            <a:pPr algn="ctr"/>
            <a:fld id="{CCF13A01-C834-423B-943D-C119CDDAEA63}" type="slidenum">
              <a:rPr lang="en-US" b="1" smtClean="0">
                <a:solidFill>
                  <a:srgbClr val="0000CC"/>
                </a:solidFill>
              </a:rPr>
              <a:pPr algn="ctr"/>
              <a:t>15</a:t>
            </a:fld>
            <a:endParaRPr lang="en-US" b="1" dirty="0">
              <a:solidFill>
                <a:srgbClr val="0000CC"/>
              </a:solidFill>
            </a:endParaRPr>
          </a:p>
        </p:txBody>
      </p:sp>
      <p:sp>
        <p:nvSpPr>
          <p:cNvPr id="5" name="TextBox 4"/>
          <p:cNvSpPr txBox="1"/>
          <p:nvPr/>
        </p:nvSpPr>
        <p:spPr>
          <a:xfrm>
            <a:off x="381000" y="3302913"/>
            <a:ext cx="3122971" cy="43088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200" b="1" dirty="0" smtClean="0">
                <a:solidFill>
                  <a:srgbClr val="0000CC"/>
                </a:solidFill>
              </a:rPr>
              <a:t>1. </a:t>
            </a:r>
            <a:r>
              <a:rPr lang="en-US" sz="2200" b="1" dirty="0" err="1" smtClean="0">
                <a:solidFill>
                  <a:srgbClr val="0000CC"/>
                </a:solidFill>
              </a:rPr>
              <a:t>Quan</a:t>
            </a:r>
            <a:r>
              <a:rPr lang="en-US" sz="2200" b="1" dirty="0" smtClean="0">
                <a:solidFill>
                  <a:srgbClr val="0000CC"/>
                </a:solidFill>
              </a:rPr>
              <a:t> </a:t>
            </a:r>
            <a:r>
              <a:rPr lang="en-US" sz="2200" b="1" dirty="0" err="1" smtClean="0">
                <a:solidFill>
                  <a:srgbClr val="0000CC"/>
                </a:solidFill>
              </a:rPr>
              <a:t>điểm</a:t>
            </a:r>
            <a:r>
              <a:rPr lang="en-US" sz="2200" b="1" dirty="0" smtClean="0">
                <a:solidFill>
                  <a:srgbClr val="0000CC"/>
                </a:solidFill>
              </a:rPr>
              <a:t> </a:t>
            </a:r>
            <a:r>
              <a:rPr lang="en-US" sz="2200" b="1" dirty="0" err="1" smtClean="0">
                <a:solidFill>
                  <a:srgbClr val="0000CC"/>
                </a:solidFill>
              </a:rPr>
              <a:t>chỉ</a:t>
            </a:r>
            <a:r>
              <a:rPr lang="en-US" sz="2200" b="1" dirty="0" smtClean="0">
                <a:solidFill>
                  <a:srgbClr val="0000CC"/>
                </a:solidFill>
              </a:rPr>
              <a:t> </a:t>
            </a:r>
            <a:r>
              <a:rPr lang="en-US" sz="2200" b="1" dirty="0" err="1" smtClean="0">
                <a:solidFill>
                  <a:srgbClr val="0000CC"/>
                </a:solidFill>
              </a:rPr>
              <a:t>đạo</a:t>
            </a:r>
            <a:r>
              <a:rPr lang="en-US" sz="2200" b="1" dirty="0" smtClean="0">
                <a:solidFill>
                  <a:srgbClr val="0000CC"/>
                </a:solidFill>
              </a:rPr>
              <a:t>:</a:t>
            </a:r>
            <a:endParaRPr lang="en-US" sz="2200" b="1" dirty="0">
              <a:solidFill>
                <a:srgbClr val="0000CC"/>
              </a:solidFill>
            </a:endParaRPr>
          </a:p>
        </p:txBody>
      </p:sp>
    </p:spTree>
    <p:extLst>
      <p:ext uri="{BB962C8B-B14F-4D97-AF65-F5344CB8AC3E}">
        <p14:creationId xmlns:p14="http://schemas.microsoft.com/office/powerpoint/2010/main" val="2740356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ltGray">
          <a:xfrm>
            <a:off x="5113337" y="3048000"/>
            <a:ext cx="3717925" cy="1447800"/>
          </a:xfrm>
          <a:prstGeom prst="rect">
            <a:avLst/>
          </a:prstGeom>
          <a:gradFill rotWithShape="1">
            <a:gsLst>
              <a:gs pos="0">
                <a:schemeClr val="accent2">
                  <a:gamma/>
                  <a:shade val="72549"/>
                  <a:invGamma/>
                </a:schemeClr>
              </a:gs>
              <a:gs pos="100000">
                <a:schemeClr val="accent2"/>
              </a:gs>
            </a:gsLst>
            <a:lin ang="0" scaled="1"/>
          </a:gradFill>
          <a:ln w="9525" algn="ctr">
            <a:noFill/>
            <a:miter lim="800000"/>
            <a:headEnd/>
            <a:tailEnd/>
          </a:ln>
          <a:effectLst/>
        </p:spPr>
        <p:txBody>
          <a:bodyPr wrap="none" anchor="ctr"/>
          <a:lstStyle/>
          <a:p>
            <a:pPr>
              <a:defRPr/>
            </a:pPr>
            <a:endParaRPr lang="en-US"/>
          </a:p>
        </p:txBody>
      </p:sp>
      <p:sp>
        <p:nvSpPr>
          <p:cNvPr id="9219" name="Rectangle 3"/>
          <p:cNvSpPr>
            <a:spLocks noGrp="1" noChangeArrowheads="1"/>
          </p:cNvSpPr>
          <p:nvPr>
            <p:ph type="title"/>
          </p:nvPr>
        </p:nvSpPr>
        <p:spPr>
          <a:xfrm>
            <a:off x="457200" y="152400"/>
            <a:ext cx="8229600" cy="563562"/>
          </a:xfrm>
        </p:spPr>
        <p:txBody>
          <a:bodyPr/>
          <a:lstStyle/>
          <a:p>
            <a:pPr algn="l"/>
            <a:r>
              <a:rPr lang="en-US" sz="2400" dirty="0">
                <a:solidFill>
                  <a:srgbClr val="0000CC"/>
                </a:solidFill>
              </a:rPr>
              <a:t>2</a:t>
            </a:r>
            <a:r>
              <a:rPr lang="en-US" sz="2400" dirty="0" smtClean="0">
                <a:solidFill>
                  <a:srgbClr val="0000CC"/>
                </a:solidFill>
              </a:rPr>
              <a:t>. </a:t>
            </a:r>
            <a:r>
              <a:rPr lang="en-US" sz="2400" dirty="0" err="1">
                <a:solidFill>
                  <a:srgbClr val="0000CC"/>
                </a:solidFill>
              </a:rPr>
              <a:t>Phương</a:t>
            </a:r>
            <a:r>
              <a:rPr lang="en-US" sz="2400" dirty="0">
                <a:solidFill>
                  <a:srgbClr val="0000CC"/>
                </a:solidFill>
              </a:rPr>
              <a:t> </a:t>
            </a:r>
            <a:r>
              <a:rPr lang="en-US" sz="2400" dirty="0" err="1">
                <a:solidFill>
                  <a:srgbClr val="0000CC"/>
                </a:solidFill>
              </a:rPr>
              <a:t>hướng</a:t>
            </a:r>
            <a:r>
              <a:rPr lang="en-US" sz="2400" dirty="0">
                <a:solidFill>
                  <a:srgbClr val="0000CC"/>
                </a:solidFill>
              </a:rPr>
              <a:t>, </a:t>
            </a:r>
            <a:r>
              <a:rPr lang="en-US" sz="2400" dirty="0" err="1">
                <a:solidFill>
                  <a:srgbClr val="0000CC"/>
                </a:solidFill>
              </a:rPr>
              <a:t>nhiệm</a:t>
            </a:r>
            <a:r>
              <a:rPr lang="en-US" sz="2400" dirty="0">
                <a:solidFill>
                  <a:srgbClr val="0000CC"/>
                </a:solidFill>
              </a:rPr>
              <a:t> </a:t>
            </a:r>
            <a:r>
              <a:rPr lang="en-US" sz="2400" dirty="0" err="1">
                <a:solidFill>
                  <a:srgbClr val="0000CC"/>
                </a:solidFill>
              </a:rPr>
              <a:t>vụ</a:t>
            </a:r>
            <a:endParaRPr lang="en-US" sz="2400" dirty="0">
              <a:solidFill>
                <a:srgbClr val="0000CC"/>
              </a:solidFill>
            </a:endParaRPr>
          </a:p>
        </p:txBody>
      </p:sp>
      <p:sp>
        <p:nvSpPr>
          <p:cNvPr id="12292" name="AutoShape 4"/>
          <p:cNvSpPr>
            <a:spLocks noChangeArrowheads="1"/>
          </p:cNvSpPr>
          <p:nvPr/>
        </p:nvSpPr>
        <p:spPr bwMode="gray">
          <a:xfrm>
            <a:off x="152400" y="685800"/>
            <a:ext cx="8839199" cy="769441"/>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p>
        </p:txBody>
      </p:sp>
      <p:sp>
        <p:nvSpPr>
          <p:cNvPr id="12294" name="Rectangle 6"/>
          <p:cNvSpPr>
            <a:spLocks noChangeArrowheads="1"/>
          </p:cNvSpPr>
          <p:nvPr/>
        </p:nvSpPr>
        <p:spPr bwMode="ltGray">
          <a:xfrm>
            <a:off x="2359025" y="3159730"/>
            <a:ext cx="2638425" cy="1411020"/>
          </a:xfrm>
          <a:prstGeom prst="rect">
            <a:avLst/>
          </a:prstGeom>
          <a:gradFill rotWithShape="1">
            <a:gsLst>
              <a:gs pos="0">
                <a:schemeClr val="accent2">
                  <a:gamma/>
                  <a:shade val="86275"/>
                  <a:invGamma/>
                </a:schemeClr>
              </a:gs>
              <a:gs pos="100000">
                <a:schemeClr val="accent2"/>
              </a:gs>
            </a:gsLst>
            <a:lin ang="0" scaled="1"/>
          </a:gradFill>
          <a:ln w="9525" algn="ctr">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a:p>
        </p:txBody>
      </p:sp>
      <p:sp>
        <p:nvSpPr>
          <p:cNvPr id="9223" name="Text Box 7"/>
          <p:cNvSpPr txBox="1">
            <a:spLocks noChangeArrowheads="1"/>
          </p:cNvSpPr>
          <p:nvPr/>
        </p:nvSpPr>
        <p:spPr bwMode="white">
          <a:xfrm>
            <a:off x="2359025" y="3120321"/>
            <a:ext cx="647223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200"/>
              </a:spcBef>
              <a:spcAft>
                <a:spcPts val="200"/>
              </a:spcAft>
              <a:buFont typeface="Wingdings" pitchFamily="2" charset="2"/>
              <a:buChar char="v"/>
            </a:pPr>
            <a:r>
              <a:rPr lang="en-US" sz="2200" b="1" i="1" dirty="0" smtClean="0">
                <a:solidFill>
                  <a:schemeClr val="bg1"/>
                </a:solidFill>
              </a:rPr>
              <a:t> </a:t>
            </a:r>
            <a:r>
              <a:rPr lang="en-US" sz="2100" b="1" i="1" dirty="0" err="1" smtClean="0">
                <a:solidFill>
                  <a:schemeClr val="bg1"/>
                </a:solidFill>
              </a:rPr>
              <a:t>Phát</a:t>
            </a:r>
            <a:r>
              <a:rPr lang="en-US" sz="2100" b="1" i="1" dirty="0" smtClean="0">
                <a:solidFill>
                  <a:schemeClr val="bg1"/>
                </a:solidFill>
              </a:rPr>
              <a:t> </a:t>
            </a:r>
            <a:r>
              <a:rPr lang="en-US" sz="2100" b="1" i="1" dirty="0" err="1">
                <a:solidFill>
                  <a:schemeClr val="bg1"/>
                </a:solidFill>
              </a:rPr>
              <a:t>triển</a:t>
            </a:r>
            <a:r>
              <a:rPr lang="en-US" sz="2100" b="1" i="1" dirty="0">
                <a:solidFill>
                  <a:schemeClr val="bg1"/>
                </a:solidFill>
              </a:rPr>
              <a:t>, </a:t>
            </a:r>
            <a:r>
              <a:rPr lang="en-US" sz="2100" b="1" i="1" dirty="0" err="1">
                <a:solidFill>
                  <a:schemeClr val="bg1"/>
                </a:solidFill>
              </a:rPr>
              <a:t>nâng</a:t>
            </a:r>
            <a:r>
              <a:rPr lang="en-US" sz="2100" b="1" i="1" dirty="0">
                <a:solidFill>
                  <a:schemeClr val="bg1"/>
                </a:solidFill>
              </a:rPr>
              <a:t> </a:t>
            </a:r>
            <a:r>
              <a:rPr lang="en-US" sz="2100" b="1" i="1" dirty="0" err="1">
                <a:solidFill>
                  <a:schemeClr val="bg1"/>
                </a:solidFill>
              </a:rPr>
              <a:t>cao</a:t>
            </a:r>
            <a:r>
              <a:rPr lang="en-US" sz="2100" b="1" i="1" dirty="0">
                <a:solidFill>
                  <a:schemeClr val="bg1"/>
                </a:solidFill>
              </a:rPr>
              <a:t> </a:t>
            </a:r>
            <a:r>
              <a:rPr lang="en-US" sz="2100" b="1" i="1" dirty="0" err="1">
                <a:solidFill>
                  <a:schemeClr val="bg1"/>
                </a:solidFill>
              </a:rPr>
              <a:t>trình</a:t>
            </a:r>
            <a:r>
              <a:rPr lang="en-US" sz="2100" b="1" i="1" dirty="0">
                <a:solidFill>
                  <a:schemeClr val="bg1"/>
                </a:solidFill>
              </a:rPr>
              <a:t> </a:t>
            </a:r>
            <a:r>
              <a:rPr lang="en-US" sz="2100" b="1" i="1" dirty="0" err="1">
                <a:solidFill>
                  <a:schemeClr val="bg1"/>
                </a:solidFill>
              </a:rPr>
              <a:t>độ</a:t>
            </a:r>
            <a:r>
              <a:rPr lang="en-US" sz="2100" b="1" i="1" dirty="0">
                <a:solidFill>
                  <a:schemeClr val="bg1"/>
                </a:solidFill>
              </a:rPr>
              <a:t>, </a:t>
            </a:r>
            <a:r>
              <a:rPr lang="en-US" sz="2100" b="1" i="1" dirty="0" err="1">
                <a:solidFill>
                  <a:schemeClr val="bg1"/>
                </a:solidFill>
              </a:rPr>
              <a:t>kiến</a:t>
            </a:r>
            <a:r>
              <a:rPr lang="en-US" sz="2100" b="1" i="1" dirty="0">
                <a:solidFill>
                  <a:schemeClr val="bg1"/>
                </a:solidFill>
              </a:rPr>
              <a:t> </a:t>
            </a:r>
            <a:r>
              <a:rPr lang="en-US" sz="2100" b="1" i="1" dirty="0" err="1">
                <a:solidFill>
                  <a:schemeClr val="bg1"/>
                </a:solidFill>
              </a:rPr>
              <a:t>thức</a:t>
            </a:r>
            <a:r>
              <a:rPr lang="en-US" sz="2100" b="1" i="1" dirty="0">
                <a:solidFill>
                  <a:schemeClr val="bg1"/>
                </a:solidFill>
              </a:rPr>
              <a:t>, tri </a:t>
            </a:r>
            <a:r>
              <a:rPr lang="en-US" sz="2100" b="1" i="1" dirty="0" err="1">
                <a:solidFill>
                  <a:schemeClr val="bg1"/>
                </a:solidFill>
              </a:rPr>
              <a:t>thức</a:t>
            </a:r>
            <a:r>
              <a:rPr lang="en-US" sz="2100" b="1" i="1" dirty="0">
                <a:solidFill>
                  <a:schemeClr val="bg1"/>
                </a:solidFill>
              </a:rPr>
              <a:t>, </a:t>
            </a:r>
            <a:r>
              <a:rPr lang="en-US" sz="2100" b="1" i="1" dirty="0" err="1">
                <a:solidFill>
                  <a:schemeClr val="bg1"/>
                </a:solidFill>
              </a:rPr>
              <a:t>trí</a:t>
            </a:r>
            <a:r>
              <a:rPr lang="en-US" sz="2100" b="1" i="1" dirty="0">
                <a:solidFill>
                  <a:schemeClr val="bg1"/>
                </a:solidFill>
              </a:rPr>
              <a:t> </a:t>
            </a:r>
            <a:r>
              <a:rPr lang="en-US" sz="2100" b="1" i="1" dirty="0" err="1">
                <a:solidFill>
                  <a:schemeClr val="bg1"/>
                </a:solidFill>
              </a:rPr>
              <a:t>tuệ</a:t>
            </a:r>
            <a:r>
              <a:rPr lang="en-US" sz="2100" b="1" i="1" dirty="0">
                <a:solidFill>
                  <a:schemeClr val="bg1"/>
                </a:solidFill>
              </a:rPr>
              <a:t>, </a:t>
            </a:r>
            <a:r>
              <a:rPr lang="en-US" sz="2100" b="1" i="1" dirty="0" err="1">
                <a:solidFill>
                  <a:schemeClr val="bg1"/>
                </a:solidFill>
              </a:rPr>
              <a:t>năng</a:t>
            </a:r>
            <a:r>
              <a:rPr lang="en-US" sz="2100" b="1" i="1" dirty="0">
                <a:solidFill>
                  <a:schemeClr val="bg1"/>
                </a:solidFill>
              </a:rPr>
              <a:t> </a:t>
            </a:r>
            <a:r>
              <a:rPr lang="en-US" sz="2100" b="1" i="1" dirty="0" err="1">
                <a:solidFill>
                  <a:schemeClr val="bg1"/>
                </a:solidFill>
              </a:rPr>
              <a:t>lực</a:t>
            </a:r>
            <a:r>
              <a:rPr lang="en-US" sz="2100" b="1" i="1" dirty="0">
                <a:solidFill>
                  <a:schemeClr val="bg1"/>
                </a:solidFill>
              </a:rPr>
              <a:t> con </a:t>
            </a:r>
            <a:r>
              <a:rPr lang="en-US" sz="2100" b="1" i="1" dirty="0" err="1">
                <a:solidFill>
                  <a:schemeClr val="bg1"/>
                </a:solidFill>
              </a:rPr>
              <a:t>người</a:t>
            </a:r>
            <a:r>
              <a:rPr lang="en-US" sz="2100" b="1" i="1" dirty="0">
                <a:solidFill>
                  <a:schemeClr val="bg1"/>
                </a:solidFill>
              </a:rPr>
              <a:t> </a:t>
            </a:r>
            <a:r>
              <a:rPr lang="en-US" sz="2100" b="1" i="1" dirty="0" err="1">
                <a:solidFill>
                  <a:schemeClr val="bg1"/>
                </a:solidFill>
              </a:rPr>
              <a:t>Thành</a:t>
            </a:r>
            <a:r>
              <a:rPr lang="en-US" sz="2100" b="1" i="1" dirty="0">
                <a:solidFill>
                  <a:schemeClr val="bg1"/>
                </a:solidFill>
              </a:rPr>
              <a:t> </a:t>
            </a:r>
            <a:r>
              <a:rPr lang="en-US" sz="2100" b="1" i="1" dirty="0" err="1">
                <a:solidFill>
                  <a:schemeClr val="bg1"/>
                </a:solidFill>
              </a:rPr>
              <a:t>phố</a:t>
            </a:r>
            <a:r>
              <a:rPr lang="en-US" sz="2100" b="1" i="1" dirty="0">
                <a:solidFill>
                  <a:schemeClr val="bg1"/>
                </a:solidFill>
              </a:rPr>
              <a:t>.</a:t>
            </a:r>
            <a:r>
              <a:rPr lang="en-US" sz="2100" b="1" dirty="0">
                <a:solidFill>
                  <a:schemeClr val="bg1"/>
                </a:solidFill>
              </a:rPr>
              <a:t> </a:t>
            </a:r>
            <a:endParaRPr lang="en-US" sz="2100" b="1" dirty="0" smtClean="0">
              <a:solidFill>
                <a:schemeClr val="bg1"/>
              </a:solidFill>
            </a:endParaRPr>
          </a:p>
          <a:p>
            <a:pPr eaLnBrk="1" hangingPunct="1">
              <a:spcBef>
                <a:spcPts val="200"/>
              </a:spcBef>
              <a:spcAft>
                <a:spcPts val="200"/>
              </a:spcAft>
              <a:buFont typeface="Wingdings" pitchFamily="2" charset="2"/>
              <a:buChar char="v"/>
            </a:pPr>
            <a:r>
              <a:rPr lang="en-US" sz="2100" b="1" dirty="0" err="1" smtClean="0">
                <a:solidFill>
                  <a:srgbClr val="0000CC"/>
                </a:solidFill>
              </a:rPr>
              <a:t>Xây</a:t>
            </a:r>
            <a:r>
              <a:rPr lang="en-US" sz="2100" b="1" dirty="0" smtClean="0">
                <a:solidFill>
                  <a:srgbClr val="0000CC"/>
                </a:solidFill>
              </a:rPr>
              <a:t> </a:t>
            </a:r>
            <a:r>
              <a:rPr lang="en-US" sz="2100" b="1" dirty="0" err="1">
                <a:solidFill>
                  <a:srgbClr val="0000CC"/>
                </a:solidFill>
              </a:rPr>
              <a:t>dựng</a:t>
            </a:r>
            <a:r>
              <a:rPr lang="en-US" sz="2100" b="1" dirty="0">
                <a:solidFill>
                  <a:srgbClr val="0000CC"/>
                </a:solidFill>
              </a:rPr>
              <a:t> </a:t>
            </a:r>
            <a:r>
              <a:rPr lang="en-US" sz="2100" b="1" dirty="0" err="1" smtClean="0">
                <a:solidFill>
                  <a:srgbClr val="0000CC"/>
                </a:solidFill>
              </a:rPr>
              <a:t>T.phố</a:t>
            </a:r>
            <a:r>
              <a:rPr lang="en-US" sz="2100" b="1" dirty="0" smtClean="0">
                <a:solidFill>
                  <a:srgbClr val="0000CC"/>
                </a:solidFill>
              </a:rPr>
              <a:t> </a:t>
            </a:r>
            <a:r>
              <a:rPr lang="en-US" sz="2100" b="1" dirty="0" err="1">
                <a:solidFill>
                  <a:srgbClr val="0000CC"/>
                </a:solidFill>
              </a:rPr>
              <a:t>trở</a:t>
            </a:r>
            <a:r>
              <a:rPr lang="en-US" sz="2100" b="1" dirty="0">
                <a:solidFill>
                  <a:srgbClr val="0000CC"/>
                </a:solidFill>
              </a:rPr>
              <a:t> </a:t>
            </a:r>
            <a:r>
              <a:rPr lang="en-US" sz="2100" b="1" dirty="0" err="1">
                <a:solidFill>
                  <a:srgbClr val="0000CC"/>
                </a:solidFill>
              </a:rPr>
              <a:t>thành</a:t>
            </a:r>
            <a:r>
              <a:rPr lang="en-US" sz="2100" b="1" dirty="0">
                <a:solidFill>
                  <a:srgbClr val="0000CC"/>
                </a:solidFill>
              </a:rPr>
              <a:t> </a:t>
            </a:r>
            <a:r>
              <a:rPr lang="en-US" sz="2100" b="1" dirty="0" err="1">
                <a:solidFill>
                  <a:srgbClr val="0000CC"/>
                </a:solidFill>
              </a:rPr>
              <a:t>một</a:t>
            </a:r>
            <a:r>
              <a:rPr lang="en-US" sz="2100" b="1" dirty="0">
                <a:solidFill>
                  <a:srgbClr val="0000CC"/>
                </a:solidFill>
              </a:rPr>
              <a:t> </a:t>
            </a:r>
            <a:r>
              <a:rPr lang="en-US" sz="2100" b="1" dirty="0" err="1">
                <a:solidFill>
                  <a:srgbClr val="0000CC"/>
                </a:solidFill>
              </a:rPr>
              <a:t>xã</a:t>
            </a:r>
            <a:r>
              <a:rPr lang="en-US" sz="2100" b="1" dirty="0">
                <a:solidFill>
                  <a:srgbClr val="0000CC"/>
                </a:solidFill>
              </a:rPr>
              <a:t> </a:t>
            </a:r>
            <a:r>
              <a:rPr lang="en-US" sz="2100" b="1" dirty="0" err="1">
                <a:solidFill>
                  <a:srgbClr val="0000CC"/>
                </a:solidFill>
              </a:rPr>
              <a:t>hội</a:t>
            </a:r>
            <a:r>
              <a:rPr lang="en-US" sz="2100" b="1" dirty="0">
                <a:solidFill>
                  <a:srgbClr val="0000CC"/>
                </a:solidFill>
              </a:rPr>
              <a:t> </a:t>
            </a:r>
            <a:r>
              <a:rPr lang="en-US" sz="2100" b="1" dirty="0" err="1">
                <a:solidFill>
                  <a:srgbClr val="0000CC"/>
                </a:solidFill>
              </a:rPr>
              <a:t>học</a:t>
            </a:r>
            <a:r>
              <a:rPr lang="en-US" sz="2100" b="1" dirty="0">
                <a:solidFill>
                  <a:srgbClr val="0000CC"/>
                </a:solidFill>
              </a:rPr>
              <a:t> </a:t>
            </a:r>
            <a:r>
              <a:rPr lang="en-US" sz="2100" b="1" dirty="0" err="1" smtClean="0">
                <a:solidFill>
                  <a:srgbClr val="0000CC"/>
                </a:solidFill>
              </a:rPr>
              <a:t>tập</a:t>
            </a:r>
            <a:r>
              <a:rPr lang="en-US" sz="2100" b="1" dirty="0" smtClean="0">
                <a:solidFill>
                  <a:srgbClr val="0000CC"/>
                </a:solidFill>
              </a:rPr>
              <a:t>…, </a:t>
            </a:r>
            <a:r>
              <a:rPr lang="en-US" sz="2100" b="1" dirty="0" err="1" smtClean="0">
                <a:solidFill>
                  <a:srgbClr val="0000CC"/>
                </a:solidFill>
              </a:rPr>
              <a:t>đào</a:t>
            </a:r>
            <a:r>
              <a:rPr lang="en-US" sz="2100" b="1" dirty="0" smtClean="0">
                <a:solidFill>
                  <a:srgbClr val="0000CC"/>
                </a:solidFill>
              </a:rPr>
              <a:t> </a:t>
            </a:r>
            <a:r>
              <a:rPr lang="en-US" sz="2100" b="1" dirty="0" err="1" smtClean="0">
                <a:solidFill>
                  <a:srgbClr val="0000CC"/>
                </a:solidFill>
              </a:rPr>
              <a:t>tạo</a:t>
            </a:r>
            <a:r>
              <a:rPr lang="en-US" sz="2100" b="1" dirty="0" smtClean="0">
                <a:solidFill>
                  <a:srgbClr val="0000CC"/>
                </a:solidFill>
              </a:rPr>
              <a:t> </a:t>
            </a:r>
            <a:r>
              <a:rPr lang="en-US" sz="2100" b="1" dirty="0" err="1" smtClean="0">
                <a:solidFill>
                  <a:srgbClr val="0000CC"/>
                </a:solidFill>
              </a:rPr>
              <a:t>nguồn</a:t>
            </a:r>
            <a:r>
              <a:rPr lang="en-US" sz="2100" b="1" dirty="0" smtClean="0">
                <a:solidFill>
                  <a:srgbClr val="0000CC"/>
                </a:solidFill>
              </a:rPr>
              <a:t> </a:t>
            </a:r>
            <a:r>
              <a:rPr lang="en-US" sz="2100" b="1" dirty="0" err="1" smtClean="0">
                <a:solidFill>
                  <a:srgbClr val="0000CC"/>
                </a:solidFill>
              </a:rPr>
              <a:t>nhân</a:t>
            </a:r>
            <a:r>
              <a:rPr lang="en-US" sz="2100" b="1" dirty="0" smtClean="0">
                <a:solidFill>
                  <a:srgbClr val="0000CC"/>
                </a:solidFill>
              </a:rPr>
              <a:t> </a:t>
            </a:r>
            <a:r>
              <a:rPr lang="en-US" sz="2100" b="1" dirty="0" err="1" smtClean="0">
                <a:solidFill>
                  <a:srgbClr val="0000CC"/>
                </a:solidFill>
              </a:rPr>
              <a:t>lực</a:t>
            </a:r>
            <a:r>
              <a:rPr lang="en-US" sz="2100" b="1" dirty="0" smtClean="0">
                <a:solidFill>
                  <a:srgbClr val="0000CC"/>
                </a:solidFill>
              </a:rPr>
              <a:t> </a:t>
            </a:r>
            <a:r>
              <a:rPr lang="en-US" sz="2100" b="1" dirty="0" err="1" smtClean="0">
                <a:solidFill>
                  <a:srgbClr val="0000CC"/>
                </a:solidFill>
              </a:rPr>
              <a:t>chất</a:t>
            </a:r>
            <a:r>
              <a:rPr lang="en-US" sz="2100" b="1" dirty="0" smtClean="0">
                <a:solidFill>
                  <a:srgbClr val="0000CC"/>
                </a:solidFill>
              </a:rPr>
              <a:t> </a:t>
            </a:r>
            <a:r>
              <a:rPr lang="en-US" sz="2100" b="1" dirty="0" err="1" smtClean="0">
                <a:solidFill>
                  <a:srgbClr val="0000CC"/>
                </a:solidFill>
              </a:rPr>
              <a:t>lượng</a:t>
            </a:r>
            <a:r>
              <a:rPr lang="en-US" sz="2100" b="1" dirty="0" smtClean="0">
                <a:solidFill>
                  <a:srgbClr val="0000CC"/>
                </a:solidFill>
              </a:rPr>
              <a:t> </a:t>
            </a:r>
            <a:r>
              <a:rPr lang="en-US" sz="2100" b="1" dirty="0" err="1" smtClean="0">
                <a:solidFill>
                  <a:srgbClr val="0000CC"/>
                </a:solidFill>
              </a:rPr>
              <a:t>cao</a:t>
            </a:r>
            <a:endParaRPr lang="en-US" sz="2100" b="1" dirty="0">
              <a:solidFill>
                <a:srgbClr val="0000CC"/>
              </a:solidFill>
            </a:endParaRPr>
          </a:p>
        </p:txBody>
      </p:sp>
      <p:grpSp>
        <p:nvGrpSpPr>
          <p:cNvPr id="9224" name="Group 8"/>
          <p:cNvGrpSpPr>
            <a:grpSpLocks/>
          </p:cNvGrpSpPr>
          <p:nvPr/>
        </p:nvGrpSpPr>
        <p:grpSpPr bwMode="auto">
          <a:xfrm>
            <a:off x="384175" y="1778486"/>
            <a:ext cx="1827213" cy="1040914"/>
            <a:chOff x="4397" y="1430"/>
            <a:chExt cx="1005" cy="960"/>
          </a:xfrm>
        </p:grpSpPr>
        <p:sp>
          <p:nvSpPr>
            <p:cNvPr id="9238" name="AutoShape 9"/>
            <p:cNvSpPr>
              <a:spLocks noChangeArrowheads="1"/>
            </p:cNvSpPr>
            <p:nvPr/>
          </p:nvSpPr>
          <p:spPr bwMode="gray">
            <a:xfrm>
              <a:off x="4397" y="1430"/>
              <a:ext cx="1005" cy="960"/>
            </a:xfrm>
            <a:prstGeom prst="homePlate">
              <a:avLst>
                <a:gd name="adj" fmla="val 26172"/>
              </a:avLst>
            </a:prstGeom>
            <a:gradFill rotWithShape="1">
              <a:gsLst>
                <a:gs pos="0">
                  <a:srgbClr val="8D9498"/>
                </a:gs>
                <a:gs pos="50000">
                  <a:srgbClr val="D5E0E5"/>
                </a:gs>
                <a:gs pos="100000">
                  <a:srgbClr val="8D9498"/>
                </a:gs>
              </a:gsLst>
              <a:lin ang="5400000" scaled="1"/>
            </a:gradFill>
            <a:ln w="9525" algn="ctr">
              <a:solidFill>
                <a:srgbClr val="76858A"/>
              </a:solidFill>
              <a:miter lim="800000"/>
              <a:headEnd/>
              <a:tailEnd/>
            </a:ln>
          </p:spPr>
          <p:txBody>
            <a:bodyPr wrap="none" anchor="ctr"/>
            <a:lstStyle/>
            <a:p>
              <a:endParaRPr lang="en-US"/>
            </a:p>
          </p:txBody>
        </p:sp>
        <p:sp>
          <p:nvSpPr>
            <p:cNvPr id="9239" name="AutoShape 10"/>
            <p:cNvSpPr>
              <a:spLocks noChangeArrowheads="1"/>
            </p:cNvSpPr>
            <p:nvPr/>
          </p:nvSpPr>
          <p:spPr bwMode="gray">
            <a:xfrm>
              <a:off x="4407" y="1440"/>
              <a:ext cx="978" cy="934"/>
            </a:xfrm>
            <a:prstGeom prst="homePlate">
              <a:avLst>
                <a:gd name="adj" fmla="val 26178"/>
              </a:avLst>
            </a:prstGeom>
            <a:noFill/>
            <a:ln w="9525" algn="ctr">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225" name="Group 11"/>
          <p:cNvGrpSpPr>
            <a:grpSpLocks/>
          </p:cNvGrpSpPr>
          <p:nvPr/>
        </p:nvGrpSpPr>
        <p:grpSpPr bwMode="auto">
          <a:xfrm>
            <a:off x="384175" y="3226286"/>
            <a:ext cx="1827213" cy="1040914"/>
            <a:chOff x="4397" y="1430"/>
            <a:chExt cx="1005" cy="960"/>
          </a:xfrm>
        </p:grpSpPr>
        <p:sp>
          <p:nvSpPr>
            <p:cNvPr id="9236" name="AutoShape 12"/>
            <p:cNvSpPr>
              <a:spLocks noChangeArrowheads="1"/>
            </p:cNvSpPr>
            <p:nvPr/>
          </p:nvSpPr>
          <p:spPr bwMode="gray">
            <a:xfrm>
              <a:off x="4397" y="1430"/>
              <a:ext cx="1005" cy="960"/>
            </a:xfrm>
            <a:prstGeom prst="homePlate">
              <a:avLst>
                <a:gd name="adj" fmla="val 26172"/>
              </a:avLst>
            </a:prstGeom>
            <a:gradFill rotWithShape="1">
              <a:gsLst>
                <a:gs pos="0">
                  <a:srgbClr val="8D9498"/>
                </a:gs>
                <a:gs pos="50000">
                  <a:srgbClr val="D5E0E5"/>
                </a:gs>
                <a:gs pos="100000">
                  <a:srgbClr val="8D9498"/>
                </a:gs>
              </a:gsLst>
              <a:lin ang="5400000" scaled="1"/>
            </a:gradFill>
            <a:ln w="9525" algn="ctr">
              <a:solidFill>
                <a:srgbClr val="76858A"/>
              </a:solidFill>
              <a:miter lim="800000"/>
              <a:headEnd/>
              <a:tailEnd/>
            </a:ln>
          </p:spPr>
          <p:txBody>
            <a:bodyPr wrap="none" anchor="ctr"/>
            <a:lstStyle/>
            <a:p>
              <a:endParaRPr lang="en-US"/>
            </a:p>
          </p:txBody>
        </p:sp>
        <p:sp>
          <p:nvSpPr>
            <p:cNvPr id="9237" name="AutoShape 13"/>
            <p:cNvSpPr>
              <a:spLocks noChangeArrowheads="1"/>
            </p:cNvSpPr>
            <p:nvPr/>
          </p:nvSpPr>
          <p:spPr bwMode="gray">
            <a:xfrm>
              <a:off x="4407" y="1440"/>
              <a:ext cx="978" cy="934"/>
            </a:xfrm>
            <a:prstGeom prst="homePlate">
              <a:avLst>
                <a:gd name="adj" fmla="val 26178"/>
              </a:avLst>
            </a:prstGeom>
            <a:gradFill rotWithShape="1">
              <a:gsLst>
                <a:gs pos="0">
                  <a:srgbClr val="8D9498"/>
                </a:gs>
                <a:gs pos="50000">
                  <a:srgbClr val="D5E0E5"/>
                </a:gs>
                <a:gs pos="100000">
                  <a:srgbClr val="8D9498"/>
                </a:gs>
              </a:gsLst>
              <a:lin ang="5400000" scaled="1"/>
            </a:gradFill>
            <a:ln w="9525" algn="ctr">
              <a:solidFill>
                <a:srgbClr val="FFFFFF"/>
              </a:solidFill>
              <a:miter lim="800000"/>
              <a:headEnd/>
              <a:tailEnd/>
            </a:ln>
          </p:spPr>
          <p:txBody>
            <a:bodyPr wrap="none" anchor="ctr"/>
            <a:lstStyle/>
            <a:p>
              <a:endParaRPr lang="en-US"/>
            </a:p>
          </p:txBody>
        </p:sp>
      </p:grpSp>
      <p:sp>
        <p:nvSpPr>
          <p:cNvPr id="12302" name="Rectangle 14"/>
          <p:cNvSpPr>
            <a:spLocks noChangeArrowheads="1"/>
          </p:cNvSpPr>
          <p:nvPr/>
        </p:nvSpPr>
        <p:spPr bwMode="gray">
          <a:xfrm>
            <a:off x="304800" y="2083713"/>
            <a:ext cx="1836738" cy="430887"/>
          </a:xfrm>
          <a:prstGeom prst="rect">
            <a:avLst/>
          </a:prstGeom>
          <a:noFill/>
          <a:ln w="9525" algn="ctr">
            <a:noFill/>
            <a:miter lim="800000"/>
            <a:headEnd/>
            <a:tailEnd/>
          </a:ln>
          <a:effectLst>
            <a:outerShdw dist="17961" dir="2700000" algn="ctr" rotWithShape="0">
              <a:srgbClr val="FFFFFF">
                <a:alpha val="50000"/>
              </a:srgbClr>
            </a:outerShdw>
          </a:effectLst>
        </p:spPr>
        <p:txBody>
          <a:bodyPr>
            <a:spAutoFit/>
          </a:bodyPr>
          <a:lstStyle/>
          <a:p>
            <a:pPr algn="ctr" eaLnBrk="0" hangingPunct="0">
              <a:defRPr/>
            </a:pPr>
            <a:r>
              <a:rPr lang="en-US" sz="2200" b="1" dirty="0" err="1" smtClean="0">
                <a:solidFill>
                  <a:srgbClr val="333333"/>
                </a:solidFill>
              </a:rPr>
              <a:t>Thứ</a:t>
            </a:r>
            <a:r>
              <a:rPr lang="en-US" sz="2200" b="1" dirty="0" smtClean="0">
                <a:solidFill>
                  <a:srgbClr val="333333"/>
                </a:solidFill>
              </a:rPr>
              <a:t> </a:t>
            </a:r>
            <a:r>
              <a:rPr lang="en-US" sz="2200" b="1" dirty="0" err="1" smtClean="0">
                <a:solidFill>
                  <a:srgbClr val="333333"/>
                </a:solidFill>
              </a:rPr>
              <a:t>nhất</a:t>
            </a:r>
            <a:r>
              <a:rPr lang="en-US" sz="2200" b="1" dirty="0" smtClean="0">
                <a:solidFill>
                  <a:srgbClr val="333333"/>
                </a:solidFill>
              </a:rPr>
              <a:t>:</a:t>
            </a:r>
          </a:p>
        </p:txBody>
      </p:sp>
      <p:sp>
        <p:nvSpPr>
          <p:cNvPr id="12303" name="Rectangle 15"/>
          <p:cNvSpPr>
            <a:spLocks noChangeArrowheads="1"/>
          </p:cNvSpPr>
          <p:nvPr/>
        </p:nvSpPr>
        <p:spPr bwMode="gray">
          <a:xfrm>
            <a:off x="304800" y="3531513"/>
            <a:ext cx="1836738" cy="430887"/>
          </a:xfrm>
          <a:prstGeom prst="rect">
            <a:avLst/>
          </a:prstGeom>
          <a:noFill/>
          <a:ln w="9525" algn="ctr">
            <a:noFill/>
            <a:miter lim="800000"/>
            <a:headEnd/>
            <a:tailEnd/>
          </a:ln>
          <a:effectLst>
            <a:outerShdw dist="17961" dir="2700000" algn="ctr" rotWithShape="0">
              <a:srgbClr val="FFFFFF">
                <a:alpha val="50000"/>
              </a:srgbClr>
            </a:outerShdw>
          </a:effectLst>
        </p:spPr>
        <p:txBody>
          <a:bodyPr>
            <a:spAutoFit/>
          </a:bodyPr>
          <a:lstStyle/>
          <a:p>
            <a:pPr algn="ctr" eaLnBrk="0" hangingPunct="0">
              <a:defRPr/>
            </a:pPr>
            <a:r>
              <a:rPr lang="en-US" sz="2200" b="1" dirty="0" err="1" smtClean="0">
                <a:solidFill>
                  <a:srgbClr val="333333"/>
                </a:solidFill>
              </a:rPr>
              <a:t>Thứ</a:t>
            </a:r>
            <a:r>
              <a:rPr lang="en-US" sz="2200" b="1" dirty="0" smtClean="0">
                <a:solidFill>
                  <a:srgbClr val="333333"/>
                </a:solidFill>
              </a:rPr>
              <a:t> </a:t>
            </a:r>
            <a:r>
              <a:rPr lang="en-US" sz="2200" b="1" dirty="0" err="1" smtClean="0">
                <a:solidFill>
                  <a:srgbClr val="333333"/>
                </a:solidFill>
              </a:rPr>
              <a:t>hai</a:t>
            </a:r>
            <a:endParaRPr lang="en-US" sz="2200" b="1" dirty="0">
              <a:solidFill>
                <a:srgbClr val="333333"/>
              </a:solidFill>
            </a:endParaRPr>
          </a:p>
        </p:txBody>
      </p:sp>
      <p:sp>
        <p:nvSpPr>
          <p:cNvPr id="12305" name="Rectangle 17"/>
          <p:cNvSpPr>
            <a:spLocks noChangeArrowheads="1"/>
          </p:cNvSpPr>
          <p:nvPr/>
        </p:nvSpPr>
        <p:spPr bwMode="gray">
          <a:xfrm>
            <a:off x="152400" y="685800"/>
            <a:ext cx="9067799" cy="769441"/>
          </a:xfrm>
          <a:prstGeom prst="rect">
            <a:avLst/>
          </a:prstGeom>
          <a:noFill/>
          <a:ln w="9525" algn="ctr">
            <a:noFill/>
            <a:miter lim="800000"/>
            <a:headEnd/>
            <a:tailEnd/>
          </a:ln>
          <a:effectLst>
            <a:outerShdw dist="17961" dir="2700000" algn="ctr" rotWithShape="0">
              <a:srgbClr val="FFFFFF">
                <a:alpha val="50000"/>
              </a:srgbClr>
            </a:outerShdw>
          </a:effectLst>
        </p:spPr>
        <p:txBody>
          <a:bodyPr wrap="square">
            <a:spAutoFit/>
          </a:bodyPr>
          <a:lstStyle/>
          <a:p>
            <a:r>
              <a:rPr lang="en-US" sz="2200" b="1" dirty="0" smtClean="0">
                <a:solidFill>
                  <a:srgbClr val="002060"/>
                </a:solidFill>
              </a:rPr>
              <a:t>2.1</a:t>
            </a:r>
            <a:r>
              <a:rPr lang="en-US" sz="2200" b="1" dirty="0">
                <a:solidFill>
                  <a:srgbClr val="002060"/>
                </a:solidFill>
              </a:rPr>
              <a:t>. </a:t>
            </a:r>
            <a:r>
              <a:rPr lang="en-US" sz="2200" b="1" dirty="0" err="1">
                <a:solidFill>
                  <a:srgbClr val="002060"/>
                </a:solidFill>
              </a:rPr>
              <a:t>Phát</a:t>
            </a:r>
            <a:r>
              <a:rPr lang="en-US" sz="2200" b="1" dirty="0">
                <a:solidFill>
                  <a:srgbClr val="002060"/>
                </a:solidFill>
              </a:rPr>
              <a:t> </a:t>
            </a:r>
            <a:r>
              <a:rPr lang="en-US" sz="2200" b="1" dirty="0" err="1">
                <a:solidFill>
                  <a:srgbClr val="002060"/>
                </a:solidFill>
              </a:rPr>
              <a:t>triển</a:t>
            </a:r>
            <a:r>
              <a:rPr lang="en-US" sz="2200" b="1" dirty="0">
                <a:solidFill>
                  <a:srgbClr val="002060"/>
                </a:solidFill>
              </a:rPr>
              <a:t> </a:t>
            </a:r>
            <a:r>
              <a:rPr lang="en-US" sz="2200" b="1" dirty="0" err="1">
                <a:solidFill>
                  <a:srgbClr val="002060"/>
                </a:solidFill>
              </a:rPr>
              <a:t>văn</a:t>
            </a:r>
            <a:r>
              <a:rPr lang="en-US" sz="2200" b="1" dirty="0">
                <a:solidFill>
                  <a:srgbClr val="002060"/>
                </a:solidFill>
              </a:rPr>
              <a:t> </a:t>
            </a:r>
            <a:r>
              <a:rPr lang="en-US" sz="2200" b="1" dirty="0" err="1">
                <a:solidFill>
                  <a:srgbClr val="002060"/>
                </a:solidFill>
              </a:rPr>
              <a:t>hóa</a:t>
            </a:r>
            <a:r>
              <a:rPr lang="en-US" sz="2200" b="1" dirty="0">
                <a:solidFill>
                  <a:srgbClr val="002060"/>
                </a:solidFill>
              </a:rPr>
              <a:t>, con </a:t>
            </a:r>
            <a:r>
              <a:rPr lang="en-US" sz="2200" b="1" dirty="0" err="1">
                <a:solidFill>
                  <a:srgbClr val="002060"/>
                </a:solidFill>
              </a:rPr>
              <a:t>người</a:t>
            </a:r>
            <a:r>
              <a:rPr lang="en-US" sz="2200" b="1" dirty="0">
                <a:solidFill>
                  <a:srgbClr val="002060"/>
                </a:solidFill>
              </a:rPr>
              <a:t> </a:t>
            </a:r>
            <a:r>
              <a:rPr lang="en-US" sz="2200" b="1" dirty="0" err="1" smtClean="0">
                <a:solidFill>
                  <a:srgbClr val="002060"/>
                </a:solidFill>
              </a:rPr>
              <a:t>là</a:t>
            </a:r>
            <a:r>
              <a:rPr lang="en-US" sz="2200" b="1" dirty="0" smtClean="0">
                <a:solidFill>
                  <a:srgbClr val="002060"/>
                </a:solidFill>
              </a:rPr>
              <a:t> N/</a:t>
            </a:r>
            <a:r>
              <a:rPr lang="en-US" sz="2200" b="1" dirty="0" err="1" smtClean="0">
                <a:solidFill>
                  <a:srgbClr val="002060"/>
                </a:solidFill>
              </a:rPr>
              <a:t>vụ</a:t>
            </a:r>
            <a:r>
              <a:rPr lang="en-US" sz="2200" b="1" dirty="0" smtClean="0">
                <a:solidFill>
                  <a:srgbClr val="002060"/>
                </a:solidFill>
              </a:rPr>
              <a:t> </a:t>
            </a:r>
            <a:r>
              <a:rPr lang="en-US" sz="2200" b="1" dirty="0" err="1">
                <a:solidFill>
                  <a:srgbClr val="002060"/>
                </a:solidFill>
              </a:rPr>
              <a:t>trọng</a:t>
            </a:r>
            <a:r>
              <a:rPr lang="en-US" sz="2200" b="1" dirty="0">
                <a:solidFill>
                  <a:srgbClr val="002060"/>
                </a:solidFill>
              </a:rPr>
              <a:t> </a:t>
            </a:r>
            <a:r>
              <a:rPr lang="en-US" sz="2200" b="1" dirty="0" err="1">
                <a:solidFill>
                  <a:srgbClr val="002060"/>
                </a:solidFill>
              </a:rPr>
              <a:t>tâm</a:t>
            </a:r>
            <a:r>
              <a:rPr lang="en-US" sz="2200" b="1" dirty="0">
                <a:solidFill>
                  <a:srgbClr val="002060"/>
                </a:solidFill>
              </a:rPr>
              <a:t>, </a:t>
            </a:r>
            <a:r>
              <a:rPr lang="en-US" sz="2200" b="1" dirty="0" err="1">
                <a:solidFill>
                  <a:srgbClr val="002060"/>
                </a:solidFill>
              </a:rPr>
              <a:t>mang</a:t>
            </a:r>
            <a:r>
              <a:rPr lang="en-US" sz="2200" b="1" dirty="0">
                <a:solidFill>
                  <a:srgbClr val="002060"/>
                </a:solidFill>
              </a:rPr>
              <a:t> </a:t>
            </a:r>
            <a:r>
              <a:rPr lang="en-US" sz="2200" b="1" dirty="0" err="1" smtClean="0">
                <a:solidFill>
                  <a:srgbClr val="002060"/>
                </a:solidFill>
              </a:rPr>
              <a:t>tầm</a:t>
            </a:r>
            <a:r>
              <a:rPr lang="en-US" sz="2200" b="1" dirty="0" smtClean="0">
                <a:solidFill>
                  <a:srgbClr val="002060"/>
                </a:solidFill>
              </a:rPr>
              <a:t> </a:t>
            </a:r>
            <a:r>
              <a:rPr lang="en-US" sz="2200" b="1" dirty="0" err="1">
                <a:solidFill>
                  <a:srgbClr val="002060"/>
                </a:solidFill>
              </a:rPr>
              <a:t>chiến</a:t>
            </a:r>
            <a:r>
              <a:rPr lang="en-US" sz="2200" b="1" dirty="0">
                <a:solidFill>
                  <a:srgbClr val="002060"/>
                </a:solidFill>
              </a:rPr>
              <a:t> </a:t>
            </a:r>
            <a:r>
              <a:rPr lang="en-US" sz="2200" b="1" dirty="0" err="1" smtClean="0">
                <a:solidFill>
                  <a:srgbClr val="002060"/>
                </a:solidFill>
              </a:rPr>
              <a:t>lược</a:t>
            </a:r>
            <a:r>
              <a:rPr lang="en-US" sz="2200" b="1" dirty="0" smtClean="0">
                <a:solidFill>
                  <a:srgbClr val="002060"/>
                </a:solidFill>
              </a:rPr>
              <a:t>, </a:t>
            </a:r>
            <a:r>
              <a:rPr lang="en-US" sz="2200" b="1" dirty="0" err="1" smtClean="0">
                <a:solidFill>
                  <a:srgbClr val="002060"/>
                </a:solidFill>
              </a:rPr>
              <a:t>vừa</a:t>
            </a:r>
            <a:r>
              <a:rPr lang="en-US" sz="2200" b="1" dirty="0" smtClean="0">
                <a:solidFill>
                  <a:srgbClr val="002060"/>
                </a:solidFill>
              </a:rPr>
              <a:t> </a:t>
            </a:r>
            <a:r>
              <a:rPr lang="en-US" sz="2200" b="1" dirty="0" err="1" smtClean="0">
                <a:solidFill>
                  <a:srgbClr val="002060"/>
                </a:solidFill>
              </a:rPr>
              <a:t>có</a:t>
            </a:r>
            <a:r>
              <a:rPr lang="en-US" sz="2200" b="1" dirty="0" smtClean="0">
                <a:solidFill>
                  <a:srgbClr val="002060"/>
                </a:solidFill>
              </a:rPr>
              <a:t> </a:t>
            </a:r>
            <a:r>
              <a:rPr lang="en-US" sz="2200" b="1" dirty="0" err="1" smtClean="0">
                <a:solidFill>
                  <a:srgbClr val="002060"/>
                </a:solidFill>
              </a:rPr>
              <a:t>tính</a:t>
            </a:r>
            <a:r>
              <a:rPr lang="en-US" sz="2200" b="1" dirty="0" smtClean="0">
                <a:solidFill>
                  <a:srgbClr val="002060"/>
                </a:solidFill>
              </a:rPr>
              <a:t> </a:t>
            </a:r>
            <a:r>
              <a:rPr lang="en-US" sz="2200" b="1" dirty="0" err="1" smtClean="0">
                <a:solidFill>
                  <a:srgbClr val="002060"/>
                </a:solidFill>
              </a:rPr>
              <a:t>cấp</a:t>
            </a:r>
            <a:r>
              <a:rPr lang="en-US" sz="2200" b="1" dirty="0" smtClean="0">
                <a:solidFill>
                  <a:srgbClr val="002060"/>
                </a:solidFill>
              </a:rPr>
              <a:t> </a:t>
            </a:r>
            <a:r>
              <a:rPr lang="en-US" sz="2200" b="1" dirty="0" err="1" smtClean="0">
                <a:solidFill>
                  <a:srgbClr val="002060"/>
                </a:solidFill>
              </a:rPr>
              <a:t>bách</a:t>
            </a:r>
            <a:r>
              <a:rPr lang="en-US" sz="2200" b="1" dirty="0" smtClean="0">
                <a:solidFill>
                  <a:srgbClr val="002060"/>
                </a:solidFill>
              </a:rPr>
              <a:t> </a:t>
            </a:r>
            <a:r>
              <a:rPr lang="en-US" sz="2200" b="1" dirty="0" err="1" smtClean="0">
                <a:solidFill>
                  <a:srgbClr val="002060"/>
                </a:solidFill>
              </a:rPr>
              <a:t>hiện</a:t>
            </a:r>
            <a:r>
              <a:rPr lang="en-US" sz="2200" b="1" dirty="0" smtClean="0">
                <a:solidFill>
                  <a:srgbClr val="002060"/>
                </a:solidFill>
              </a:rPr>
              <a:t> nay </a:t>
            </a:r>
            <a:r>
              <a:rPr lang="en-US" sz="2200" b="1" dirty="0" err="1">
                <a:solidFill>
                  <a:srgbClr val="002060"/>
                </a:solidFill>
              </a:rPr>
              <a:t>của</a:t>
            </a:r>
            <a:r>
              <a:rPr lang="en-US" sz="2200" b="1" dirty="0">
                <a:solidFill>
                  <a:srgbClr val="002060"/>
                </a:solidFill>
              </a:rPr>
              <a:t> </a:t>
            </a:r>
            <a:r>
              <a:rPr lang="en-US" sz="2200" b="1" dirty="0" smtClean="0">
                <a:solidFill>
                  <a:srgbClr val="002060"/>
                </a:solidFill>
              </a:rPr>
              <a:t>TP.</a:t>
            </a:r>
            <a:r>
              <a:rPr lang="vi-VN" sz="2200" b="1" dirty="0" smtClean="0">
                <a:solidFill>
                  <a:srgbClr val="002060"/>
                </a:solidFill>
              </a:rPr>
              <a:t> </a:t>
            </a:r>
            <a:r>
              <a:rPr lang="en-US" sz="2200" b="1" dirty="0" err="1" smtClean="0">
                <a:solidFill>
                  <a:srgbClr val="002060"/>
                </a:solidFill>
              </a:rPr>
              <a:t>Hồ</a:t>
            </a:r>
            <a:r>
              <a:rPr lang="en-US" sz="2200" dirty="0" smtClean="0">
                <a:solidFill>
                  <a:srgbClr val="002060"/>
                </a:solidFill>
              </a:rPr>
              <a:t> </a:t>
            </a:r>
            <a:r>
              <a:rPr lang="en-US" sz="2200" b="1" dirty="0" err="1">
                <a:solidFill>
                  <a:srgbClr val="002060"/>
                </a:solidFill>
              </a:rPr>
              <a:t>Chí</a:t>
            </a:r>
            <a:r>
              <a:rPr lang="en-US" sz="2200" b="1" dirty="0">
                <a:solidFill>
                  <a:srgbClr val="002060"/>
                </a:solidFill>
              </a:rPr>
              <a:t> Minh</a:t>
            </a:r>
            <a:r>
              <a:rPr lang="vi-VN" sz="2200" b="1" dirty="0" smtClean="0">
                <a:solidFill>
                  <a:srgbClr val="002060"/>
                </a:solidFill>
              </a:rPr>
              <a:t>.</a:t>
            </a:r>
            <a:endParaRPr lang="en-US" sz="2200" dirty="0">
              <a:solidFill>
                <a:srgbClr val="002060"/>
              </a:solidFill>
            </a:endParaRPr>
          </a:p>
        </p:txBody>
      </p:sp>
      <p:sp>
        <p:nvSpPr>
          <p:cNvPr id="12308" name="Rectangle 20"/>
          <p:cNvSpPr>
            <a:spLocks noChangeArrowheads="1"/>
          </p:cNvSpPr>
          <p:nvPr/>
        </p:nvSpPr>
        <p:spPr bwMode="gray">
          <a:xfrm>
            <a:off x="5113337" y="1617794"/>
            <a:ext cx="3717925" cy="1285744"/>
          </a:xfrm>
          <a:prstGeom prst="rect">
            <a:avLst/>
          </a:prstGeom>
          <a:gradFill rotWithShape="1">
            <a:gsLst>
              <a:gs pos="0">
                <a:schemeClr val="accent1">
                  <a:gamma/>
                  <a:shade val="72549"/>
                  <a:invGamma/>
                </a:schemeClr>
              </a:gs>
              <a:gs pos="100000">
                <a:schemeClr val="accent1"/>
              </a:gs>
            </a:gsLst>
            <a:lin ang="0" scaled="1"/>
          </a:gradFill>
          <a:ln w="9525" algn="ctr">
            <a:noFill/>
            <a:miter lim="800000"/>
            <a:headEnd/>
            <a:tailEnd/>
          </a:ln>
          <a:effectLst/>
        </p:spPr>
        <p:txBody>
          <a:bodyPr wrap="none" anchor="ctr"/>
          <a:lstStyle/>
          <a:p>
            <a:pPr>
              <a:defRPr/>
            </a:pPr>
            <a:endParaRPr lang="en-US"/>
          </a:p>
        </p:txBody>
      </p:sp>
      <p:sp>
        <p:nvSpPr>
          <p:cNvPr id="12309" name="Rectangle 21"/>
          <p:cNvSpPr>
            <a:spLocks noChangeArrowheads="1"/>
          </p:cNvSpPr>
          <p:nvPr/>
        </p:nvSpPr>
        <p:spPr bwMode="gray">
          <a:xfrm>
            <a:off x="2359025" y="1752600"/>
            <a:ext cx="2638425" cy="1168858"/>
          </a:xfrm>
          <a:prstGeom prst="rect">
            <a:avLst/>
          </a:prstGeom>
          <a:gradFill rotWithShape="1">
            <a:gsLst>
              <a:gs pos="0">
                <a:schemeClr val="accent1">
                  <a:gamma/>
                  <a:shade val="86275"/>
                  <a:invGamma/>
                </a:schemeClr>
              </a:gs>
              <a:gs pos="100000">
                <a:schemeClr val="accent1"/>
              </a:gs>
            </a:gsLst>
            <a:lin ang="0" scaled="1"/>
          </a:gradFill>
          <a:ln w="9525" algn="ctr">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p>
        </p:txBody>
      </p:sp>
      <p:sp>
        <p:nvSpPr>
          <p:cNvPr id="9234" name="Text Box 22"/>
          <p:cNvSpPr txBox="1">
            <a:spLocks noChangeArrowheads="1"/>
          </p:cNvSpPr>
          <p:nvPr/>
        </p:nvSpPr>
        <p:spPr bwMode="white">
          <a:xfrm>
            <a:off x="2359025" y="1705907"/>
            <a:ext cx="65563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Char char="v"/>
            </a:pPr>
            <a:r>
              <a:rPr lang="en-US" sz="2200" b="1" i="1" dirty="0" err="1">
                <a:solidFill>
                  <a:srgbClr val="FFFF00"/>
                </a:solidFill>
              </a:rPr>
              <a:t>P</a:t>
            </a:r>
            <a:r>
              <a:rPr lang="en-US" sz="2200" b="1" i="1" dirty="0" err="1" smtClean="0">
                <a:solidFill>
                  <a:srgbClr val="FFFF00"/>
                </a:solidFill>
              </a:rPr>
              <a:t>hát</a:t>
            </a:r>
            <a:r>
              <a:rPr lang="en-US" sz="2200" b="1" i="1" dirty="0" smtClean="0">
                <a:solidFill>
                  <a:srgbClr val="FFFF00"/>
                </a:solidFill>
              </a:rPr>
              <a:t> </a:t>
            </a:r>
            <a:r>
              <a:rPr lang="en-US" sz="2200" b="1" i="1" dirty="0" err="1">
                <a:solidFill>
                  <a:srgbClr val="FFFF00"/>
                </a:solidFill>
              </a:rPr>
              <a:t>triển</a:t>
            </a:r>
            <a:r>
              <a:rPr lang="en-US" sz="2200" b="1" i="1" dirty="0">
                <a:solidFill>
                  <a:srgbClr val="FFFF00"/>
                </a:solidFill>
              </a:rPr>
              <a:t> </a:t>
            </a:r>
            <a:r>
              <a:rPr lang="en-US" sz="2200" b="1" i="1" dirty="0" err="1">
                <a:solidFill>
                  <a:srgbClr val="FFFF00"/>
                </a:solidFill>
              </a:rPr>
              <a:t>thể</a:t>
            </a:r>
            <a:r>
              <a:rPr lang="en-US" sz="2200" b="1" i="1" dirty="0">
                <a:solidFill>
                  <a:srgbClr val="FFFF00"/>
                </a:solidFill>
              </a:rPr>
              <a:t> </a:t>
            </a:r>
            <a:r>
              <a:rPr lang="en-US" sz="2200" b="1" i="1" dirty="0" err="1">
                <a:solidFill>
                  <a:srgbClr val="FFFF00"/>
                </a:solidFill>
              </a:rPr>
              <a:t>chất</a:t>
            </a:r>
            <a:r>
              <a:rPr lang="en-US" sz="2200" b="1" i="1" dirty="0">
                <a:solidFill>
                  <a:srgbClr val="FFFF00"/>
                </a:solidFill>
              </a:rPr>
              <a:t>, </a:t>
            </a:r>
            <a:r>
              <a:rPr lang="en-US" sz="2200" b="1" i="1" dirty="0" err="1">
                <a:solidFill>
                  <a:srgbClr val="FFFF00"/>
                </a:solidFill>
              </a:rPr>
              <a:t>thể</a:t>
            </a:r>
            <a:r>
              <a:rPr lang="en-US" sz="2200" b="1" i="1" dirty="0">
                <a:solidFill>
                  <a:srgbClr val="FFFF00"/>
                </a:solidFill>
              </a:rPr>
              <a:t> </a:t>
            </a:r>
            <a:r>
              <a:rPr lang="en-US" sz="2200" b="1" i="1" dirty="0" err="1">
                <a:solidFill>
                  <a:srgbClr val="FFFF00"/>
                </a:solidFill>
              </a:rPr>
              <a:t>lực</a:t>
            </a:r>
            <a:r>
              <a:rPr lang="en-US" sz="2200" b="1" i="1" dirty="0">
                <a:solidFill>
                  <a:srgbClr val="FFFF00"/>
                </a:solidFill>
              </a:rPr>
              <a:t>, </a:t>
            </a:r>
            <a:r>
              <a:rPr lang="en-US" sz="2200" b="1" i="1" dirty="0" err="1">
                <a:solidFill>
                  <a:srgbClr val="FFFF00"/>
                </a:solidFill>
              </a:rPr>
              <a:t>nâng</a:t>
            </a:r>
            <a:r>
              <a:rPr lang="en-US" sz="2200" b="1" i="1" dirty="0">
                <a:solidFill>
                  <a:srgbClr val="FFFF00"/>
                </a:solidFill>
              </a:rPr>
              <a:t> </a:t>
            </a:r>
            <a:r>
              <a:rPr lang="en-US" sz="2200" b="1" i="1" dirty="0" err="1">
                <a:solidFill>
                  <a:srgbClr val="FFFF00"/>
                </a:solidFill>
              </a:rPr>
              <a:t>cao</a:t>
            </a:r>
            <a:r>
              <a:rPr lang="en-US" sz="2200" b="1" i="1" dirty="0">
                <a:solidFill>
                  <a:srgbClr val="FFFF00"/>
                </a:solidFill>
              </a:rPr>
              <a:t> </a:t>
            </a:r>
            <a:r>
              <a:rPr lang="en-US" sz="2200" b="1" i="1" dirty="0" err="1">
                <a:solidFill>
                  <a:srgbClr val="FFFF00"/>
                </a:solidFill>
              </a:rPr>
              <a:t>sức</a:t>
            </a:r>
            <a:r>
              <a:rPr lang="en-US" sz="2200" b="1" i="1" dirty="0">
                <a:solidFill>
                  <a:srgbClr val="FFFF00"/>
                </a:solidFill>
              </a:rPr>
              <a:t> </a:t>
            </a:r>
            <a:r>
              <a:rPr lang="en-US" sz="2200" b="1" i="1" dirty="0" err="1">
                <a:solidFill>
                  <a:srgbClr val="FFFF00"/>
                </a:solidFill>
              </a:rPr>
              <a:t>khỏe</a:t>
            </a:r>
            <a:r>
              <a:rPr lang="en-US" sz="2200" b="1" i="1" dirty="0">
                <a:solidFill>
                  <a:srgbClr val="FFFF00"/>
                </a:solidFill>
              </a:rPr>
              <a:t> </a:t>
            </a:r>
            <a:r>
              <a:rPr lang="en-US" sz="2200" b="1" i="1" dirty="0" err="1">
                <a:solidFill>
                  <a:srgbClr val="FFFF00"/>
                </a:solidFill>
              </a:rPr>
              <a:t>cho</a:t>
            </a:r>
            <a:r>
              <a:rPr lang="en-US" sz="2200" b="1" i="1" dirty="0">
                <a:solidFill>
                  <a:srgbClr val="FFFF00"/>
                </a:solidFill>
              </a:rPr>
              <a:t> </a:t>
            </a:r>
            <a:r>
              <a:rPr lang="en-US" sz="2200" b="1" i="1" dirty="0" err="1">
                <a:solidFill>
                  <a:srgbClr val="FFFF00"/>
                </a:solidFill>
              </a:rPr>
              <a:t>người</a:t>
            </a:r>
            <a:r>
              <a:rPr lang="en-US" sz="2200" b="1" i="1" dirty="0">
                <a:solidFill>
                  <a:srgbClr val="FFFF00"/>
                </a:solidFill>
              </a:rPr>
              <a:t> </a:t>
            </a:r>
            <a:r>
              <a:rPr lang="en-US" sz="2200" b="1" i="1" dirty="0" err="1">
                <a:solidFill>
                  <a:srgbClr val="FFFF00"/>
                </a:solidFill>
              </a:rPr>
              <a:t>dân</a:t>
            </a:r>
            <a:r>
              <a:rPr lang="en-US" sz="2200" b="1" i="1" dirty="0">
                <a:solidFill>
                  <a:srgbClr val="FFFF00"/>
                </a:solidFill>
              </a:rPr>
              <a:t> </a:t>
            </a:r>
            <a:r>
              <a:rPr lang="en-US" sz="2200" b="1" i="1" dirty="0" err="1">
                <a:solidFill>
                  <a:srgbClr val="FFFF00"/>
                </a:solidFill>
              </a:rPr>
              <a:t>về</a:t>
            </a:r>
            <a:r>
              <a:rPr lang="en-US" sz="2200" b="1" i="1" dirty="0">
                <a:solidFill>
                  <a:srgbClr val="FFFF00"/>
                </a:solidFill>
              </a:rPr>
              <a:t> </a:t>
            </a:r>
            <a:r>
              <a:rPr lang="en-US" sz="2200" b="1" i="1" dirty="0" err="1">
                <a:solidFill>
                  <a:srgbClr val="FFFF00"/>
                </a:solidFill>
              </a:rPr>
              <a:t>tầm</a:t>
            </a:r>
            <a:r>
              <a:rPr lang="en-US" sz="2200" b="1" i="1" dirty="0">
                <a:solidFill>
                  <a:srgbClr val="FFFF00"/>
                </a:solidFill>
              </a:rPr>
              <a:t> </a:t>
            </a:r>
            <a:r>
              <a:rPr lang="en-US" sz="2200" b="1" i="1" dirty="0" err="1">
                <a:solidFill>
                  <a:srgbClr val="FFFF00"/>
                </a:solidFill>
              </a:rPr>
              <a:t>vóc</a:t>
            </a:r>
            <a:r>
              <a:rPr lang="en-US" sz="2200" b="1" i="1" dirty="0">
                <a:solidFill>
                  <a:srgbClr val="FFFF00"/>
                </a:solidFill>
              </a:rPr>
              <a:t>, </a:t>
            </a:r>
            <a:r>
              <a:rPr lang="en-US" sz="2200" b="1" i="1" dirty="0" err="1">
                <a:solidFill>
                  <a:srgbClr val="FFFF00"/>
                </a:solidFill>
              </a:rPr>
              <a:t>tinh</a:t>
            </a:r>
            <a:r>
              <a:rPr lang="en-US" sz="2200" b="1" i="1" dirty="0">
                <a:solidFill>
                  <a:srgbClr val="FFFF00"/>
                </a:solidFill>
              </a:rPr>
              <a:t> </a:t>
            </a:r>
            <a:r>
              <a:rPr lang="en-US" sz="2200" b="1" i="1" dirty="0" err="1">
                <a:solidFill>
                  <a:srgbClr val="FFFF00"/>
                </a:solidFill>
              </a:rPr>
              <a:t>thần</a:t>
            </a:r>
            <a:r>
              <a:rPr lang="en-US" sz="2200" b="1" i="1" dirty="0">
                <a:solidFill>
                  <a:srgbClr val="FFFF00"/>
                </a:solidFill>
              </a:rPr>
              <a:t>, </a:t>
            </a:r>
            <a:r>
              <a:rPr lang="en-US" sz="2200" b="1" i="1" dirty="0" err="1">
                <a:solidFill>
                  <a:srgbClr val="FFFF00"/>
                </a:solidFill>
              </a:rPr>
              <a:t>tuổi</a:t>
            </a:r>
            <a:r>
              <a:rPr lang="en-US" sz="2200" b="1" i="1" dirty="0">
                <a:solidFill>
                  <a:srgbClr val="FFFF00"/>
                </a:solidFill>
              </a:rPr>
              <a:t> </a:t>
            </a:r>
            <a:r>
              <a:rPr lang="en-US" sz="2200" b="1" i="1" dirty="0" err="1">
                <a:solidFill>
                  <a:srgbClr val="FFFF00"/>
                </a:solidFill>
              </a:rPr>
              <a:t>thọ</a:t>
            </a:r>
            <a:r>
              <a:rPr lang="en-US" sz="2200" b="1" i="1" dirty="0">
                <a:solidFill>
                  <a:srgbClr val="FFFF00"/>
                </a:solidFill>
              </a:rPr>
              <a:t> </a:t>
            </a:r>
            <a:r>
              <a:rPr lang="en-US" sz="2200" b="1" i="1" dirty="0" err="1">
                <a:solidFill>
                  <a:srgbClr val="FFFF00"/>
                </a:solidFill>
              </a:rPr>
              <a:t>và</a:t>
            </a:r>
            <a:r>
              <a:rPr lang="en-US" sz="2200" b="1" i="1" dirty="0">
                <a:solidFill>
                  <a:srgbClr val="FFFF00"/>
                </a:solidFill>
              </a:rPr>
              <a:t> </a:t>
            </a:r>
            <a:r>
              <a:rPr lang="en-US" sz="2200" b="1" i="1" dirty="0" err="1">
                <a:solidFill>
                  <a:srgbClr val="FFFF00"/>
                </a:solidFill>
              </a:rPr>
              <a:t>kết</a:t>
            </a:r>
            <a:r>
              <a:rPr lang="en-US" sz="2200" b="1" i="1" dirty="0">
                <a:solidFill>
                  <a:srgbClr val="FFFF00"/>
                </a:solidFill>
              </a:rPr>
              <a:t> </a:t>
            </a:r>
            <a:r>
              <a:rPr lang="en-US" sz="2200" b="1" i="1" dirty="0" err="1">
                <a:solidFill>
                  <a:srgbClr val="FFFF00"/>
                </a:solidFill>
              </a:rPr>
              <a:t>hợp</a:t>
            </a:r>
            <a:r>
              <a:rPr lang="en-US" sz="2200" b="1" i="1" dirty="0">
                <a:solidFill>
                  <a:srgbClr val="FFFF00"/>
                </a:solidFill>
              </a:rPr>
              <a:t> </a:t>
            </a:r>
            <a:r>
              <a:rPr lang="en-US" sz="2200" b="1" i="1" dirty="0" err="1">
                <a:solidFill>
                  <a:srgbClr val="FFFF00"/>
                </a:solidFill>
              </a:rPr>
              <a:t>nâng</a:t>
            </a:r>
            <a:r>
              <a:rPr lang="en-US" sz="2200" b="1" i="1" dirty="0">
                <a:solidFill>
                  <a:srgbClr val="FFFF00"/>
                </a:solidFill>
              </a:rPr>
              <a:t> </a:t>
            </a:r>
            <a:r>
              <a:rPr lang="en-US" sz="2200" b="1" i="1" dirty="0" err="1">
                <a:solidFill>
                  <a:srgbClr val="FFFF00"/>
                </a:solidFill>
              </a:rPr>
              <a:t>cao</a:t>
            </a:r>
            <a:r>
              <a:rPr lang="en-US" sz="2200" b="1" i="1" dirty="0">
                <a:solidFill>
                  <a:srgbClr val="FFFF00"/>
                </a:solidFill>
              </a:rPr>
              <a:t> </a:t>
            </a:r>
            <a:r>
              <a:rPr lang="en-US" sz="2200" b="1" i="1" dirty="0" err="1">
                <a:solidFill>
                  <a:srgbClr val="FFFF00"/>
                </a:solidFill>
              </a:rPr>
              <a:t>chất</a:t>
            </a:r>
            <a:r>
              <a:rPr lang="en-US" sz="2200" b="1" i="1" dirty="0">
                <a:solidFill>
                  <a:srgbClr val="FFFF00"/>
                </a:solidFill>
              </a:rPr>
              <a:t> </a:t>
            </a:r>
            <a:r>
              <a:rPr lang="en-US" sz="2200" b="1" i="1" dirty="0" err="1">
                <a:solidFill>
                  <a:srgbClr val="FFFF00"/>
                </a:solidFill>
              </a:rPr>
              <a:t>lượng</a:t>
            </a:r>
            <a:r>
              <a:rPr lang="en-US" sz="2200" b="1" i="1" dirty="0">
                <a:solidFill>
                  <a:srgbClr val="FFFF00"/>
                </a:solidFill>
              </a:rPr>
              <a:t> </a:t>
            </a:r>
            <a:r>
              <a:rPr lang="en-US" sz="2200" b="1" i="1" dirty="0" err="1">
                <a:solidFill>
                  <a:srgbClr val="FFFF00"/>
                </a:solidFill>
              </a:rPr>
              <a:t>cuộc</a:t>
            </a:r>
            <a:r>
              <a:rPr lang="en-US" sz="2200" b="1" i="1" dirty="0">
                <a:solidFill>
                  <a:srgbClr val="FFFF00"/>
                </a:solidFill>
              </a:rPr>
              <a:t> </a:t>
            </a:r>
            <a:r>
              <a:rPr lang="en-US" sz="2200" b="1" i="1" dirty="0" err="1">
                <a:solidFill>
                  <a:srgbClr val="FFFF00"/>
                </a:solidFill>
              </a:rPr>
              <a:t>sống</a:t>
            </a:r>
            <a:r>
              <a:rPr lang="en-US" sz="2200" b="1" dirty="0">
                <a:solidFill>
                  <a:srgbClr val="FFFF00"/>
                </a:solidFill>
              </a:rPr>
              <a:t>. </a:t>
            </a:r>
          </a:p>
        </p:txBody>
      </p:sp>
      <p:sp>
        <p:nvSpPr>
          <p:cNvPr id="24" name="AutoShape 4"/>
          <p:cNvSpPr>
            <a:spLocks noChangeArrowheads="1"/>
          </p:cNvSpPr>
          <p:nvPr/>
        </p:nvSpPr>
        <p:spPr bwMode="gray">
          <a:xfrm>
            <a:off x="228600" y="4692650"/>
            <a:ext cx="8602662" cy="793750"/>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p>
        </p:txBody>
      </p:sp>
      <p:sp>
        <p:nvSpPr>
          <p:cNvPr id="25" name="AutoShape 5"/>
          <p:cNvSpPr>
            <a:spLocks noChangeArrowheads="1"/>
          </p:cNvSpPr>
          <p:nvPr/>
        </p:nvSpPr>
        <p:spPr bwMode="gray">
          <a:xfrm>
            <a:off x="228600" y="5683249"/>
            <a:ext cx="8602662" cy="801191"/>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p>
        </p:txBody>
      </p:sp>
      <p:sp>
        <p:nvSpPr>
          <p:cNvPr id="26" name="Rectangle 17"/>
          <p:cNvSpPr>
            <a:spLocks noChangeArrowheads="1"/>
          </p:cNvSpPr>
          <p:nvPr/>
        </p:nvSpPr>
        <p:spPr bwMode="gray">
          <a:xfrm>
            <a:off x="304800" y="4724400"/>
            <a:ext cx="8526462" cy="76944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200" b="1" dirty="0" smtClean="0">
                <a:solidFill>
                  <a:srgbClr val="0000CC"/>
                </a:solidFill>
              </a:rPr>
              <a:t>2. 2</a:t>
            </a:r>
            <a:r>
              <a:rPr lang="en-US" sz="2200" b="1" dirty="0">
                <a:solidFill>
                  <a:srgbClr val="0000CC"/>
                </a:solidFill>
              </a:rPr>
              <a:t>. </a:t>
            </a:r>
            <a:r>
              <a:rPr lang="en-US" sz="2200" b="1" dirty="0" smtClean="0">
                <a:solidFill>
                  <a:srgbClr val="0000CC"/>
                </a:solidFill>
              </a:rPr>
              <a:t>XD </a:t>
            </a:r>
            <a:r>
              <a:rPr lang="en-US" sz="2200" b="1" dirty="0" err="1">
                <a:solidFill>
                  <a:srgbClr val="0000CC"/>
                </a:solidFill>
              </a:rPr>
              <a:t>môi</a:t>
            </a:r>
            <a:r>
              <a:rPr lang="en-US" sz="2200" b="1" dirty="0">
                <a:solidFill>
                  <a:srgbClr val="0000CC"/>
                </a:solidFill>
              </a:rPr>
              <a:t> </a:t>
            </a:r>
            <a:r>
              <a:rPr lang="en-US" sz="2200" b="1" dirty="0" err="1">
                <a:solidFill>
                  <a:srgbClr val="0000CC"/>
                </a:solidFill>
              </a:rPr>
              <a:t>trường</a:t>
            </a:r>
            <a:r>
              <a:rPr lang="en-US" sz="2200" b="1" dirty="0">
                <a:solidFill>
                  <a:srgbClr val="0000CC"/>
                </a:solidFill>
              </a:rPr>
              <a:t> </a:t>
            </a:r>
            <a:r>
              <a:rPr lang="en-US" sz="2200" b="1" dirty="0" err="1">
                <a:solidFill>
                  <a:srgbClr val="0000CC"/>
                </a:solidFill>
              </a:rPr>
              <a:t>văn</a:t>
            </a:r>
            <a:r>
              <a:rPr lang="en-US" sz="2200" b="1" dirty="0">
                <a:solidFill>
                  <a:srgbClr val="0000CC"/>
                </a:solidFill>
              </a:rPr>
              <a:t> </a:t>
            </a:r>
            <a:r>
              <a:rPr lang="en-US" sz="2200" b="1" dirty="0" err="1">
                <a:solidFill>
                  <a:srgbClr val="0000CC"/>
                </a:solidFill>
              </a:rPr>
              <a:t>hóa</a:t>
            </a:r>
            <a:r>
              <a:rPr lang="en-US" sz="2200" b="1" dirty="0">
                <a:solidFill>
                  <a:srgbClr val="0000CC"/>
                </a:solidFill>
              </a:rPr>
              <a:t> </a:t>
            </a:r>
            <a:r>
              <a:rPr lang="en-US" sz="2200" b="1" dirty="0" err="1">
                <a:solidFill>
                  <a:srgbClr val="0000CC"/>
                </a:solidFill>
              </a:rPr>
              <a:t>lành</a:t>
            </a:r>
            <a:r>
              <a:rPr lang="en-US" sz="2200" b="1" dirty="0">
                <a:solidFill>
                  <a:srgbClr val="0000CC"/>
                </a:solidFill>
              </a:rPr>
              <a:t> </a:t>
            </a:r>
            <a:r>
              <a:rPr lang="en-US" sz="2200" b="1" dirty="0" err="1">
                <a:solidFill>
                  <a:srgbClr val="0000CC"/>
                </a:solidFill>
              </a:rPr>
              <a:t>mạnh</a:t>
            </a:r>
            <a:r>
              <a:rPr lang="en-US" sz="2200" b="1" dirty="0">
                <a:solidFill>
                  <a:srgbClr val="0000CC"/>
                </a:solidFill>
              </a:rPr>
              <a:t>,</a:t>
            </a:r>
            <a:r>
              <a:rPr lang="en-US" sz="2200" dirty="0">
                <a:solidFill>
                  <a:srgbClr val="0000CC"/>
                </a:solidFill>
              </a:rPr>
              <a:t> </a:t>
            </a:r>
            <a:r>
              <a:rPr lang="en-US" sz="2200" b="1" dirty="0" err="1" smtClean="0">
                <a:solidFill>
                  <a:srgbClr val="0000CC"/>
                </a:solidFill>
              </a:rPr>
              <a:t>hiện</a:t>
            </a:r>
            <a:r>
              <a:rPr lang="en-US" sz="2200" b="1" dirty="0" smtClean="0">
                <a:solidFill>
                  <a:srgbClr val="0000CC"/>
                </a:solidFill>
              </a:rPr>
              <a:t> </a:t>
            </a:r>
            <a:r>
              <a:rPr lang="en-US" sz="2200" b="1" dirty="0" err="1" smtClean="0">
                <a:solidFill>
                  <a:srgbClr val="0000CC"/>
                </a:solidFill>
              </a:rPr>
              <a:t>đại</a:t>
            </a:r>
            <a:r>
              <a:rPr lang="en-US" sz="2200" b="1" dirty="0" smtClean="0">
                <a:solidFill>
                  <a:srgbClr val="0000CC"/>
                </a:solidFill>
              </a:rPr>
              <a:t>; </a:t>
            </a:r>
            <a:r>
              <a:rPr lang="en-US" sz="2200" b="1" i="1" dirty="0" err="1" smtClean="0">
                <a:solidFill>
                  <a:srgbClr val="993300"/>
                </a:solidFill>
              </a:rPr>
              <a:t>xây</a:t>
            </a:r>
            <a:r>
              <a:rPr lang="en-US" sz="2200" b="1" i="1" dirty="0" smtClean="0">
                <a:solidFill>
                  <a:srgbClr val="993300"/>
                </a:solidFill>
              </a:rPr>
              <a:t> </a:t>
            </a:r>
            <a:r>
              <a:rPr lang="en-US" sz="2200" b="1" i="1" dirty="0" err="1">
                <a:solidFill>
                  <a:srgbClr val="993300"/>
                </a:solidFill>
              </a:rPr>
              <a:t>dựng</a:t>
            </a:r>
            <a:r>
              <a:rPr lang="en-US" sz="2200" b="1" i="1" dirty="0">
                <a:solidFill>
                  <a:srgbClr val="993300"/>
                </a:solidFill>
              </a:rPr>
              <a:t> </a:t>
            </a:r>
            <a:r>
              <a:rPr lang="en-US" sz="2200" b="1" i="1" dirty="0" err="1">
                <a:solidFill>
                  <a:srgbClr val="993300"/>
                </a:solidFill>
              </a:rPr>
              <a:t>nếp</a:t>
            </a:r>
            <a:r>
              <a:rPr lang="en-US" sz="2200" b="1" i="1" dirty="0">
                <a:solidFill>
                  <a:srgbClr val="993300"/>
                </a:solidFill>
              </a:rPr>
              <a:t> </a:t>
            </a:r>
            <a:r>
              <a:rPr lang="en-US" sz="2200" b="1" i="1" dirty="0" err="1">
                <a:solidFill>
                  <a:srgbClr val="993300"/>
                </a:solidFill>
              </a:rPr>
              <a:t>sống</a:t>
            </a:r>
            <a:r>
              <a:rPr lang="en-US" sz="2200" b="1" i="1" dirty="0">
                <a:solidFill>
                  <a:srgbClr val="993300"/>
                </a:solidFill>
              </a:rPr>
              <a:t> </a:t>
            </a:r>
            <a:r>
              <a:rPr lang="en-US" sz="2200" b="1" i="1" dirty="0" err="1">
                <a:solidFill>
                  <a:srgbClr val="993300"/>
                </a:solidFill>
              </a:rPr>
              <a:t>thị</a:t>
            </a:r>
            <a:r>
              <a:rPr lang="en-US" sz="2200" b="1" i="1" dirty="0">
                <a:solidFill>
                  <a:srgbClr val="993300"/>
                </a:solidFill>
              </a:rPr>
              <a:t> </a:t>
            </a:r>
            <a:r>
              <a:rPr lang="en-US" sz="2200" b="1" i="1" dirty="0" err="1">
                <a:solidFill>
                  <a:srgbClr val="993300"/>
                </a:solidFill>
              </a:rPr>
              <a:t>dân</a:t>
            </a:r>
            <a:r>
              <a:rPr lang="en-US" sz="2200" b="1" i="1" dirty="0">
                <a:solidFill>
                  <a:srgbClr val="993300"/>
                </a:solidFill>
              </a:rPr>
              <a:t>,</a:t>
            </a:r>
            <a:r>
              <a:rPr lang="en-US" sz="2200" b="1" dirty="0">
                <a:solidFill>
                  <a:srgbClr val="0000CC"/>
                </a:solidFill>
              </a:rPr>
              <a:t> </a:t>
            </a:r>
            <a:r>
              <a:rPr lang="en-US" sz="2200" b="1" dirty="0" err="1">
                <a:solidFill>
                  <a:srgbClr val="0000CC"/>
                </a:solidFill>
              </a:rPr>
              <a:t>hình</a:t>
            </a:r>
            <a:r>
              <a:rPr lang="en-US" sz="2200" b="1" dirty="0">
                <a:solidFill>
                  <a:srgbClr val="0000CC"/>
                </a:solidFill>
              </a:rPr>
              <a:t> </a:t>
            </a:r>
            <a:r>
              <a:rPr lang="en-US" sz="2200" b="1" dirty="0" err="1">
                <a:solidFill>
                  <a:srgbClr val="0000CC"/>
                </a:solidFill>
              </a:rPr>
              <a:t>thành</a:t>
            </a:r>
            <a:r>
              <a:rPr lang="en-US" sz="2200" b="1" dirty="0">
                <a:solidFill>
                  <a:srgbClr val="0000CC"/>
                </a:solidFill>
              </a:rPr>
              <a:t> </a:t>
            </a:r>
            <a:r>
              <a:rPr lang="en-US" sz="2200" b="1" dirty="0" err="1">
                <a:solidFill>
                  <a:srgbClr val="0000CC"/>
                </a:solidFill>
              </a:rPr>
              <a:t>không</a:t>
            </a:r>
            <a:r>
              <a:rPr lang="en-US" sz="2200" b="1" dirty="0">
                <a:solidFill>
                  <a:srgbClr val="0000CC"/>
                </a:solidFill>
              </a:rPr>
              <a:t> </a:t>
            </a:r>
            <a:r>
              <a:rPr lang="en-US" sz="2200" b="1" dirty="0" err="1">
                <a:solidFill>
                  <a:srgbClr val="0000CC"/>
                </a:solidFill>
              </a:rPr>
              <a:t>gian</a:t>
            </a:r>
            <a:r>
              <a:rPr lang="en-US" sz="2200" b="1" dirty="0">
                <a:solidFill>
                  <a:srgbClr val="0000CC"/>
                </a:solidFill>
              </a:rPr>
              <a:t> </a:t>
            </a:r>
            <a:r>
              <a:rPr lang="en-US" sz="2200" b="1" dirty="0" err="1">
                <a:solidFill>
                  <a:srgbClr val="0000CC"/>
                </a:solidFill>
              </a:rPr>
              <a:t>văn</a:t>
            </a:r>
            <a:r>
              <a:rPr lang="en-US" sz="2200" b="1" dirty="0">
                <a:solidFill>
                  <a:srgbClr val="0000CC"/>
                </a:solidFill>
              </a:rPr>
              <a:t> </a:t>
            </a:r>
            <a:r>
              <a:rPr lang="en-US" sz="2200" b="1" dirty="0" err="1">
                <a:solidFill>
                  <a:srgbClr val="0000CC"/>
                </a:solidFill>
              </a:rPr>
              <a:t>hóa</a:t>
            </a:r>
            <a:r>
              <a:rPr lang="en-US" sz="2200" b="1" dirty="0">
                <a:solidFill>
                  <a:srgbClr val="0000CC"/>
                </a:solidFill>
              </a:rPr>
              <a:t> </a:t>
            </a:r>
            <a:r>
              <a:rPr lang="en-US" sz="2200" b="1" dirty="0" err="1">
                <a:solidFill>
                  <a:srgbClr val="0000CC"/>
                </a:solidFill>
              </a:rPr>
              <a:t>Hồ</a:t>
            </a:r>
            <a:r>
              <a:rPr lang="en-US" sz="2200" b="1" dirty="0">
                <a:solidFill>
                  <a:srgbClr val="0000CC"/>
                </a:solidFill>
              </a:rPr>
              <a:t> </a:t>
            </a:r>
            <a:r>
              <a:rPr lang="en-US" sz="2200" b="1" dirty="0" err="1">
                <a:solidFill>
                  <a:srgbClr val="0000CC"/>
                </a:solidFill>
              </a:rPr>
              <a:t>Chí</a:t>
            </a:r>
            <a:r>
              <a:rPr lang="en-US" sz="2200" b="1" dirty="0">
                <a:solidFill>
                  <a:srgbClr val="0000CC"/>
                </a:solidFill>
              </a:rPr>
              <a:t> </a:t>
            </a:r>
            <a:r>
              <a:rPr lang="en-US" sz="2200" b="1" dirty="0" smtClean="0">
                <a:solidFill>
                  <a:srgbClr val="0000CC"/>
                </a:solidFill>
              </a:rPr>
              <a:t>Minh.</a:t>
            </a:r>
            <a:endParaRPr lang="en-US" sz="2200" dirty="0">
              <a:solidFill>
                <a:srgbClr val="0000CC"/>
              </a:solidFill>
            </a:endParaRPr>
          </a:p>
        </p:txBody>
      </p:sp>
      <p:sp>
        <p:nvSpPr>
          <p:cNvPr id="27" name="Rectangle 18"/>
          <p:cNvSpPr>
            <a:spLocks noChangeArrowheads="1"/>
          </p:cNvSpPr>
          <p:nvPr/>
        </p:nvSpPr>
        <p:spPr bwMode="gray">
          <a:xfrm>
            <a:off x="319088" y="5715000"/>
            <a:ext cx="8512174" cy="769441"/>
          </a:xfrm>
          <a:prstGeom prst="rect">
            <a:avLst/>
          </a:prstGeom>
          <a:noFill/>
          <a:ln w="9525" algn="ctr">
            <a:noFill/>
            <a:miter lim="800000"/>
            <a:headEnd/>
            <a:tailEnd/>
          </a:ln>
          <a:effectLst>
            <a:outerShdw dist="17961" dir="2700000" algn="ctr" rotWithShape="0">
              <a:srgbClr val="FFFFFF">
                <a:alpha val="50000"/>
              </a:srgbClr>
            </a:outerShdw>
          </a:effectLst>
        </p:spPr>
        <p:txBody>
          <a:bodyPr wrap="square">
            <a:spAutoFit/>
          </a:bodyPr>
          <a:lstStyle/>
          <a:p>
            <a:r>
              <a:rPr lang="en-US" sz="2200" b="1" dirty="0" smtClean="0">
                <a:solidFill>
                  <a:srgbClr val="002060"/>
                </a:solidFill>
              </a:rPr>
              <a:t>2. 3</a:t>
            </a:r>
            <a:r>
              <a:rPr lang="en-US" sz="2200" b="1" dirty="0">
                <a:solidFill>
                  <a:srgbClr val="002060"/>
                </a:solidFill>
              </a:rPr>
              <a:t>. </a:t>
            </a:r>
            <a:r>
              <a:rPr lang="en-US" sz="2200" b="1" dirty="0" err="1">
                <a:solidFill>
                  <a:srgbClr val="002060"/>
                </a:solidFill>
              </a:rPr>
              <a:t>Khơi</a:t>
            </a:r>
            <a:r>
              <a:rPr lang="en-US" sz="2200" b="1" dirty="0">
                <a:solidFill>
                  <a:srgbClr val="002060"/>
                </a:solidFill>
              </a:rPr>
              <a:t> </a:t>
            </a:r>
            <a:r>
              <a:rPr lang="en-US" sz="2200" b="1" dirty="0" err="1">
                <a:solidFill>
                  <a:srgbClr val="002060"/>
                </a:solidFill>
              </a:rPr>
              <a:t>dậy</a:t>
            </a:r>
            <a:r>
              <a:rPr lang="en-US" sz="2200" b="1" dirty="0">
                <a:solidFill>
                  <a:srgbClr val="002060"/>
                </a:solidFill>
              </a:rPr>
              <a:t>, </a:t>
            </a:r>
            <a:r>
              <a:rPr lang="en-US" sz="2200" b="1" dirty="0" err="1">
                <a:solidFill>
                  <a:srgbClr val="002060"/>
                </a:solidFill>
              </a:rPr>
              <a:t>phát</a:t>
            </a:r>
            <a:r>
              <a:rPr lang="en-US" sz="2200" b="1" dirty="0">
                <a:solidFill>
                  <a:srgbClr val="002060"/>
                </a:solidFill>
              </a:rPr>
              <a:t> </a:t>
            </a:r>
            <a:r>
              <a:rPr lang="en-US" sz="2200" b="1" dirty="0" err="1">
                <a:solidFill>
                  <a:srgbClr val="002060"/>
                </a:solidFill>
              </a:rPr>
              <a:t>huy</a:t>
            </a:r>
            <a:r>
              <a:rPr lang="en-US" sz="2200" b="1" dirty="0">
                <a:solidFill>
                  <a:srgbClr val="002060"/>
                </a:solidFill>
              </a:rPr>
              <a:t> </a:t>
            </a:r>
            <a:r>
              <a:rPr lang="en-US" sz="2200" b="1" dirty="0" err="1">
                <a:solidFill>
                  <a:srgbClr val="002060"/>
                </a:solidFill>
              </a:rPr>
              <a:t>những</a:t>
            </a:r>
            <a:r>
              <a:rPr lang="en-US" sz="2200" b="1" dirty="0">
                <a:solidFill>
                  <a:srgbClr val="002060"/>
                </a:solidFill>
              </a:rPr>
              <a:t> </a:t>
            </a:r>
            <a:r>
              <a:rPr lang="en-US" sz="2200" b="1" dirty="0" err="1">
                <a:solidFill>
                  <a:srgbClr val="002060"/>
                </a:solidFill>
              </a:rPr>
              <a:t>giá</a:t>
            </a:r>
            <a:r>
              <a:rPr lang="en-US" sz="2200" b="1" dirty="0">
                <a:solidFill>
                  <a:srgbClr val="002060"/>
                </a:solidFill>
              </a:rPr>
              <a:t> </a:t>
            </a:r>
            <a:r>
              <a:rPr lang="en-US" sz="2200" b="1" dirty="0" err="1">
                <a:solidFill>
                  <a:srgbClr val="002060"/>
                </a:solidFill>
              </a:rPr>
              <a:t>trị</a:t>
            </a:r>
            <a:r>
              <a:rPr lang="en-US" sz="2200" b="1" dirty="0">
                <a:solidFill>
                  <a:srgbClr val="002060"/>
                </a:solidFill>
              </a:rPr>
              <a:t> </a:t>
            </a:r>
            <a:r>
              <a:rPr lang="en-US" sz="2200" b="1" dirty="0" err="1">
                <a:solidFill>
                  <a:srgbClr val="002060"/>
                </a:solidFill>
              </a:rPr>
              <a:t>văn</a:t>
            </a:r>
            <a:r>
              <a:rPr lang="en-US" sz="2200" b="1" dirty="0">
                <a:solidFill>
                  <a:srgbClr val="002060"/>
                </a:solidFill>
              </a:rPr>
              <a:t> </a:t>
            </a:r>
            <a:r>
              <a:rPr lang="en-US" sz="2200" b="1" dirty="0" err="1">
                <a:solidFill>
                  <a:srgbClr val="002060"/>
                </a:solidFill>
              </a:rPr>
              <a:t>hóa</a:t>
            </a:r>
            <a:r>
              <a:rPr lang="en-US" sz="2200" b="1" dirty="0">
                <a:solidFill>
                  <a:srgbClr val="002060"/>
                </a:solidFill>
              </a:rPr>
              <a:t> </a:t>
            </a:r>
            <a:r>
              <a:rPr lang="en-US" sz="2200" b="1" dirty="0" err="1">
                <a:solidFill>
                  <a:srgbClr val="002060"/>
                </a:solidFill>
              </a:rPr>
              <a:t>mang</a:t>
            </a:r>
            <a:r>
              <a:rPr lang="en-US" sz="2200" b="1" dirty="0">
                <a:solidFill>
                  <a:srgbClr val="002060"/>
                </a:solidFill>
              </a:rPr>
              <a:t> </a:t>
            </a:r>
            <a:r>
              <a:rPr lang="en-US" sz="2200" b="1" dirty="0" err="1">
                <a:solidFill>
                  <a:srgbClr val="002060"/>
                </a:solidFill>
              </a:rPr>
              <a:t>nét</a:t>
            </a:r>
            <a:r>
              <a:rPr lang="en-US" sz="2200" b="1" dirty="0">
                <a:solidFill>
                  <a:srgbClr val="002060"/>
                </a:solidFill>
              </a:rPr>
              <a:t> </a:t>
            </a:r>
            <a:r>
              <a:rPr lang="en-US" sz="2200" b="1" dirty="0" err="1">
                <a:solidFill>
                  <a:srgbClr val="002060"/>
                </a:solidFill>
              </a:rPr>
              <a:t>đặc</a:t>
            </a:r>
            <a:r>
              <a:rPr lang="en-US" sz="2200" b="1" dirty="0">
                <a:solidFill>
                  <a:srgbClr val="002060"/>
                </a:solidFill>
              </a:rPr>
              <a:t> </a:t>
            </a:r>
            <a:r>
              <a:rPr lang="en-US" sz="2200" b="1" dirty="0" err="1">
                <a:solidFill>
                  <a:srgbClr val="002060"/>
                </a:solidFill>
              </a:rPr>
              <a:t>trưng</a:t>
            </a:r>
            <a:r>
              <a:rPr lang="en-US" sz="2200" dirty="0">
                <a:solidFill>
                  <a:srgbClr val="002060"/>
                </a:solidFill>
              </a:rPr>
              <a:t>, </a:t>
            </a:r>
            <a:r>
              <a:rPr lang="en-US" sz="2200" b="1" dirty="0" err="1">
                <a:solidFill>
                  <a:srgbClr val="002060"/>
                </a:solidFill>
              </a:rPr>
              <a:t>tính</a:t>
            </a:r>
            <a:r>
              <a:rPr lang="en-US" sz="2200" b="1" dirty="0">
                <a:solidFill>
                  <a:srgbClr val="002060"/>
                </a:solidFill>
              </a:rPr>
              <a:t> </a:t>
            </a:r>
            <a:r>
              <a:rPr lang="en-US" sz="2200" b="1" dirty="0" err="1">
                <a:solidFill>
                  <a:srgbClr val="002060"/>
                </a:solidFill>
              </a:rPr>
              <a:t>cách</a:t>
            </a:r>
            <a:r>
              <a:rPr lang="en-US" sz="2200" b="1" dirty="0">
                <a:solidFill>
                  <a:srgbClr val="002060"/>
                </a:solidFill>
              </a:rPr>
              <a:t> </a:t>
            </a:r>
            <a:r>
              <a:rPr lang="en-US" sz="2200" b="1" dirty="0" err="1">
                <a:solidFill>
                  <a:srgbClr val="002060"/>
                </a:solidFill>
              </a:rPr>
              <a:t>văn</a:t>
            </a:r>
            <a:r>
              <a:rPr lang="en-US" sz="2200" b="1" dirty="0">
                <a:solidFill>
                  <a:srgbClr val="002060"/>
                </a:solidFill>
              </a:rPr>
              <a:t> </a:t>
            </a:r>
            <a:r>
              <a:rPr lang="en-US" sz="2200" b="1" dirty="0" err="1">
                <a:solidFill>
                  <a:srgbClr val="002060"/>
                </a:solidFill>
              </a:rPr>
              <a:t>hóa</a:t>
            </a:r>
            <a:r>
              <a:rPr lang="en-US" sz="2200" b="1" dirty="0">
                <a:solidFill>
                  <a:srgbClr val="002060"/>
                </a:solidFill>
              </a:rPr>
              <a:t> con </a:t>
            </a:r>
            <a:r>
              <a:rPr lang="en-US" sz="2200" b="1" dirty="0" err="1">
                <a:solidFill>
                  <a:srgbClr val="002060"/>
                </a:solidFill>
              </a:rPr>
              <a:t>người</a:t>
            </a:r>
            <a:r>
              <a:rPr lang="en-US" sz="2200" b="1" dirty="0">
                <a:solidFill>
                  <a:srgbClr val="002060"/>
                </a:solidFill>
              </a:rPr>
              <a:t> </a:t>
            </a:r>
            <a:r>
              <a:rPr lang="en-US" sz="2200" b="1" dirty="0" err="1">
                <a:solidFill>
                  <a:srgbClr val="002060"/>
                </a:solidFill>
              </a:rPr>
              <a:t>Thành</a:t>
            </a:r>
            <a:r>
              <a:rPr lang="en-US" sz="2200" b="1" dirty="0">
                <a:solidFill>
                  <a:srgbClr val="002060"/>
                </a:solidFill>
              </a:rPr>
              <a:t> </a:t>
            </a:r>
            <a:r>
              <a:rPr lang="en-US" sz="2200" b="1" dirty="0" err="1" smtClean="0">
                <a:solidFill>
                  <a:srgbClr val="002060"/>
                </a:solidFill>
              </a:rPr>
              <a:t>phố</a:t>
            </a:r>
            <a:r>
              <a:rPr lang="en-US" sz="2200" b="1" dirty="0" smtClean="0">
                <a:solidFill>
                  <a:srgbClr val="002060"/>
                </a:solidFill>
              </a:rPr>
              <a:t>.</a:t>
            </a:r>
            <a:endParaRPr lang="en-US" sz="2200" dirty="0">
              <a:solidFill>
                <a:srgbClr val="002060"/>
              </a:solidFill>
            </a:endParaRPr>
          </a:p>
        </p:txBody>
      </p:sp>
      <p:sp>
        <p:nvSpPr>
          <p:cNvPr id="2" name="Slide Number Placeholder 1"/>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16</a:t>
            </a:fld>
            <a:endParaRPr lang="en-US" b="1" dirty="0">
              <a:solidFill>
                <a:srgbClr val="0000CC"/>
              </a:solidFill>
            </a:endParaRPr>
          </a:p>
        </p:txBody>
      </p:sp>
    </p:spTree>
    <p:extLst>
      <p:ext uri="{BB962C8B-B14F-4D97-AF65-F5344CB8AC3E}">
        <p14:creationId xmlns:p14="http://schemas.microsoft.com/office/powerpoint/2010/main" val="183994905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72" name="Group 52"/>
          <p:cNvGrpSpPr>
            <a:grpSpLocks/>
          </p:cNvGrpSpPr>
          <p:nvPr/>
        </p:nvGrpSpPr>
        <p:grpSpPr bwMode="auto">
          <a:xfrm>
            <a:off x="3151988" y="1676400"/>
            <a:ext cx="2768285" cy="3589587"/>
            <a:chOff x="1788" y="912"/>
            <a:chExt cx="2110" cy="2736"/>
          </a:xfrm>
        </p:grpSpPr>
        <p:sp>
          <p:nvSpPr>
            <p:cNvPr id="107542" name="Freeform 22"/>
            <p:cNvSpPr>
              <a:spLocks/>
            </p:cNvSpPr>
            <p:nvPr/>
          </p:nvSpPr>
          <p:spPr bwMode="gray">
            <a:xfrm>
              <a:off x="2344" y="2790"/>
              <a:ext cx="1554" cy="486"/>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CC66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43" name="Freeform 23"/>
            <p:cNvSpPr>
              <a:spLocks/>
            </p:cNvSpPr>
            <p:nvPr/>
          </p:nvSpPr>
          <p:spPr bwMode="gray">
            <a:xfrm rot="3600000">
              <a:off x="1602" y="2629"/>
              <a:ext cx="1553" cy="485"/>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99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44" name="Freeform 24"/>
            <p:cNvSpPr>
              <a:spLocks/>
            </p:cNvSpPr>
            <p:nvPr/>
          </p:nvSpPr>
          <p:spPr bwMode="gray">
            <a:xfrm rot="7200000">
              <a:off x="1395" y="1810"/>
              <a:ext cx="1553" cy="485"/>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45" name="Freeform 25"/>
            <p:cNvSpPr>
              <a:spLocks/>
            </p:cNvSpPr>
            <p:nvPr/>
          </p:nvSpPr>
          <p:spPr bwMode="gray">
            <a:xfrm rot="10800000">
              <a:off x="1788" y="1260"/>
              <a:ext cx="1554" cy="485"/>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CCCC"/>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46" name="Freeform 26"/>
            <p:cNvSpPr>
              <a:spLocks/>
            </p:cNvSpPr>
            <p:nvPr/>
          </p:nvSpPr>
          <p:spPr bwMode="gray">
            <a:xfrm rot="14400000">
              <a:off x="2576" y="1446"/>
              <a:ext cx="1553" cy="485"/>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47" name="Freeform 27"/>
            <p:cNvSpPr>
              <a:spLocks/>
            </p:cNvSpPr>
            <p:nvPr/>
          </p:nvSpPr>
          <p:spPr bwMode="gray">
            <a:xfrm rot="18000000">
              <a:off x="2784" y="2211"/>
              <a:ext cx="1554" cy="486"/>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66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560" name="Group 40"/>
            <p:cNvGrpSpPr>
              <a:grpSpLocks/>
            </p:cNvGrpSpPr>
            <p:nvPr/>
          </p:nvGrpSpPr>
          <p:grpSpPr bwMode="auto">
            <a:xfrm>
              <a:off x="2220" y="1632"/>
              <a:ext cx="1296" cy="1296"/>
              <a:chOff x="2016" y="1920"/>
              <a:chExt cx="1680" cy="1680"/>
            </a:xfrm>
          </p:grpSpPr>
          <p:sp>
            <p:nvSpPr>
              <p:cNvPr id="107561" name="Oval 41"/>
              <p:cNvSpPr>
                <a:spLocks noChangeArrowheads="1"/>
              </p:cNvSpPr>
              <p:nvPr/>
            </p:nvSpPr>
            <p:spPr bwMode="gray">
              <a:xfrm>
                <a:off x="2016" y="1920"/>
                <a:ext cx="1680" cy="1680"/>
              </a:xfrm>
              <a:prstGeom prst="ellipse">
                <a:avLst/>
              </a:prstGeom>
              <a:gradFill rotWithShape="1">
                <a:gsLst>
                  <a:gs pos="0">
                    <a:srgbClr val="FF3300"/>
                  </a:gs>
                  <a:gs pos="100000">
                    <a:srgbClr val="FF3300">
                      <a:gamma/>
                      <a:shade val="24314"/>
                      <a:invGamma/>
                    </a:srgb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62" name="Freeform 42"/>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07571" name="Text Box 51"/>
            <p:cNvSpPr txBox="1">
              <a:spLocks noChangeArrowheads="1"/>
            </p:cNvSpPr>
            <p:nvPr/>
          </p:nvSpPr>
          <p:spPr bwMode="gray">
            <a:xfrm>
              <a:off x="2290" y="1899"/>
              <a:ext cx="1200" cy="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smtClean="0">
                  <a:solidFill>
                    <a:srgbClr val="DFE29A"/>
                  </a:solidFill>
                  <a:effectLst>
                    <a:outerShdw blurRad="38100" dist="38100" dir="2700000" algn="tl">
                      <a:srgbClr val="000000"/>
                    </a:outerShdw>
                  </a:effectLst>
                </a:rPr>
                <a:t>6 </a:t>
              </a:r>
              <a:r>
                <a:rPr lang="en-US" sz="2400" b="1" dirty="0" err="1" smtClean="0">
                  <a:solidFill>
                    <a:srgbClr val="DFE29A"/>
                  </a:solidFill>
                  <a:effectLst>
                    <a:outerShdw blurRad="38100" dist="38100" dir="2700000" algn="tl">
                      <a:srgbClr val="000000"/>
                    </a:outerShdw>
                  </a:effectLst>
                </a:rPr>
                <a:t>công</a:t>
              </a:r>
              <a:r>
                <a:rPr lang="en-US" sz="2400" b="1" dirty="0" smtClean="0">
                  <a:solidFill>
                    <a:srgbClr val="DFE29A"/>
                  </a:solidFill>
                  <a:effectLst>
                    <a:outerShdw blurRad="38100" dist="38100" dir="2700000" algn="tl">
                      <a:srgbClr val="000000"/>
                    </a:outerShdw>
                  </a:effectLst>
                </a:rPr>
                <a:t> </a:t>
              </a:r>
              <a:r>
                <a:rPr lang="en-US" sz="2400" b="1" dirty="0" err="1" smtClean="0">
                  <a:solidFill>
                    <a:srgbClr val="DFE29A"/>
                  </a:solidFill>
                  <a:effectLst>
                    <a:outerShdw blurRad="38100" dist="38100" dir="2700000" algn="tl">
                      <a:srgbClr val="000000"/>
                    </a:outerShdw>
                  </a:effectLst>
                </a:rPr>
                <a:t>việc</a:t>
              </a:r>
              <a:r>
                <a:rPr lang="en-US" sz="2400" b="1" dirty="0" smtClean="0">
                  <a:solidFill>
                    <a:srgbClr val="DFE29A"/>
                  </a:solidFill>
                  <a:effectLst>
                    <a:outerShdw blurRad="38100" dist="38100" dir="2700000" algn="tl">
                      <a:srgbClr val="000000"/>
                    </a:outerShdw>
                  </a:effectLst>
                </a:rPr>
                <a:t> </a:t>
              </a:r>
              <a:r>
                <a:rPr lang="en-US" sz="2400" b="1" dirty="0" err="1" smtClean="0">
                  <a:solidFill>
                    <a:srgbClr val="DFE29A"/>
                  </a:solidFill>
                  <a:effectLst>
                    <a:outerShdw blurRad="38100" dist="38100" dir="2700000" algn="tl">
                      <a:srgbClr val="000000"/>
                    </a:outerShdw>
                  </a:effectLst>
                </a:rPr>
                <a:t>cần</a:t>
              </a:r>
              <a:r>
                <a:rPr lang="en-US" sz="2400" b="1" dirty="0" smtClean="0">
                  <a:solidFill>
                    <a:srgbClr val="DFE29A"/>
                  </a:solidFill>
                  <a:effectLst>
                    <a:outerShdw blurRad="38100" dist="38100" dir="2700000" algn="tl">
                      <a:srgbClr val="000000"/>
                    </a:outerShdw>
                  </a:effectLst>
                </a:rPr>
                <a:t> </a:t>
              </a:r>
              <a:r>
                <a:rPr lang="en-US" sz="2400" b="1" dirty="0" err="1" smtClean="0">
                  <a:solidFill>
                    <a:srgbClr val="DFE29A"/>
                  </a:solidFill>
                  <a:effectLst>
                    <a:outerShdw blurRad="38100" dist="38100" dir="2700000" algn="tl">
                      <a:srgbClr val="000000"/>
                    </a:outerShdw>
                  </a:effectLst>
                </a:rPr>
                <a:t>làm</a:t>
              </a:r>
              <a:r>
                <a:rPr lang="en-US" sz="2400" b="1" dirty="0" smtClean="0">
                  <a:solidFill>
                    <a:srgbClr val="DFE29A"/>
                  </a:solidFill>
                  <a:effectLst>
                    <a:outerShdw blurRad="38100" dist="38100" dir="2700000" algn="tl">
                      <a:srgbClr val="000000"/>
                    </a:outerShdw>
                  </a:effectLst>
                </a:rPr>
                <a:t> </a:t>
              </a:r>
              <a:endParaRPr lang="en-US" sz="2400" b="1" dirty="0">
                <a:solidFill>
                  <a:srgbClr val="DFE29A"/>
                </a:solidFill>
                <a:effectLst>
                  <a:outerShdw blurRad="38100" dist="38100" dir="2700000" algn="tl">
                    <a:srgbClr val="000000"/>
                  </a:outerShdw>
                </a:effectLst>
              </a:endParaRPr>
            </a:p>
          </p:txBody>
        </p:sp>
      </p:grpSp>
      <p:sp>
        <p:nvSpPr>
          <p:cNvPr id="21" name="AutoShape 4"/>
          <p:cNvSpPr>
            <a:spLocks noChangeArrowheads="1"/>
          </p:cNvSpPr>
          <p:nvPr/>
        </p:nvSpPr>
        <p:spPr bwMode="gray">
          <a:xfrm>
            <a:off x="1752600" y="178089"/>
            <a:ext cx="6043234" cy="513773"/>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p>
        </p:txBody>
      </p:sp>
      <p:sp>
        <p:nvSpPr>
          <p:cNvPr id="23" name="Rectangle 17"/>
          <p:cNvSpPr>
            <a:spLocks noChangeArrowheads="1"/>
          </p:cNvSpPr>
          <p:nvPr/>
        </p:nvSpPr>
        <p:spPr bwMode="gray">
          <a:xfrm>
            <a:off x="1752601" y="224135"/>
            <a:ext cx="6008688" cy="461665"/>
          </a:xfrm>
          <a:prstGeom prst="rect">
            <a:avLst/>
          </a:prstGeom>
          <a:noFill/>
          <a:ln w="9525" algn="ctr">
            <a:noFill/>
            <a:miter lim="800000"/>
            <a:headEnd/>
            <a:tailEnd/>
          </a:ln>
          <a:effectLst>
            <a:outerShdw dist="17961" dir="2700000" algn="ctr" rotWithShape="0">
              <a:srgbClr val="FFFFFF">
                <a:alpha val="50000"/>
              </a:srgbClr>
            </a:outerShdw>
          </a:effectLst>
        </p:spPr>
        <p:txBody>
          <a:bodyPr wrap="square">
            <a:spAutoFit/>
          </a:bodyPr>
          <a:lstStyle/>
          <a:p>
            <a:r>
              <a:rPr lang="en-US" sz="2400" b="1" dirty="0" smtClean="0">
                <a:solidFill>
                  <a:srgbClr val="0000CC"/>
                </a:solidFill>
              </a:rPr>
              <a:t>2.4</a:t>
            </a:r>
            <a:r>
              <a:rPr lang="en-US" sz="2400" b="1" dirty="0">
                <a:solidFill>
                  <a:srgbClr val="0000CC"/>
                </a:solidFill>
              </a:rPr>
              <a:t>. </a:t>
            </a:r>
            <a:r>
              <a:rPr lang="en-US" sz="2400" b="1" dirty="0" err="1">
                <a:solidFill>
                  <a:srgbClr val="0000CC"/>
                </a:solidFill>
              </a:rPr>
              <a:t>Một</a:t>
            </a:r>
            <a:r>
              <a:rPr lang="en-US" sz="2400" b="1" dirty="0">
                <a:solidFill>
                  <a:srgbClr val="0000CC"/>
                </a:solidFill>
              </a:rPr>
              <a:t> </a:t>
            </a:r>
            <a:r>
              <a:rPr lang="en-US" sz="2400" b="1" dirty="0" err="1">
                <a:solidFill>
                  <a:srgbClr val="0000CC"/>
                </a:solidFill>
              </a:rPr>
              <a:t>số</a:t>
            </a:r>
            <a:r>
              <a:rPr lang="en-US" sz="2400" b="1" dirty="0">
                <a:solidFill>
                  <a:srgbClr val="0000CC"/>
                </a:solidFill>
              </a:rPr>
              <a:t> </a:t>
            </a:r>
            <a:r>
              <a:rPr lang="en-US" sz="2400" b="1" dirty="0" err="1">
                <a:solidFill>
                  <a:srgbClr val="0000CC"/>
                </a:solidFill>
              </a:rPr>
              <a:t>việc</a:t>
            </a:r>
            <a:r>
              <a:rPr lang="en-US" sz="2400" b="1" dirty="0">
                <a:solidFill>
                  <a:srgbClr val="0000CC"/>
                </a:solidFill>
              </a:rPr>
              <a:t> </a:t>
            </a:r>
            <a:r>
              <a:rPr lang="en-US" sz="2400" b="1" dirty="0" err="1">
                <a:solidFill>
                  <a:srgbClr val="0000CC"/>
                </a:solidFill>
              </a:rPr>
              <a:t>cần</a:t>
            </a:r>
            <a:r>
              <a:rPr lang="en-US" sz="2400" b="1" dirty="0">
                <a:solidFill>
                  <a:srgbClr val="0000CC"/>
                </a:solidFill>
              </a:rPr>
              <a:t> </a:t>
            </a:r>
            <a:r>
              <a:rPr lang="en-US" sz="2400" b="1" dirty="0" err="1">
                <a:solidFill>
                  <a:srgbClr val="0000CC"/>
                </a:solidFill>
              </a:rPr>
              <a:t>tập</a:t>
            </a:r>
            <a:r>
              <a:rPr lang="en-US" sz="2400" b="1" dirty="0">
                <a:solidFill>
                  <a:srgbClr val="0000CC"/>
                </a:solidFill>
              </a:rPr>
              <a:t> </a:t>
            </a:r>
            <a:r>
              <a:rPr lang="en-US" sz="2400" b="1" dirty="0" err="1">
                <a:solidFill>
                  <a:srgbClr val="0000CC"/>
                </a:solidFill>
              </a:rPr>
              <a:t>trung</a:t>
            </a:r>
            <a:r>
              <a:rPr lang="en-US" sz="2400" b="1" dirty="0">
                <a:solidFill>
                  <a:srgbClr val="0000CC"/>
                </a:solidFill>
              </a:rPr>
              <a:t> </a:t>
            </a:r>
            <a:r>
              <a:rPr lang="en-US" sz="2400" b="1" dirty="0" err="1">
                <a:solidFill>
                  <a:srgbClr val="0000CC"/>
                </a:solidFill>
              </a:rPr>
              <a:t>thực</a:t>
            </a:r>
            <a:r>
              <a:rPr lang="en-US" sz="2400" b="1" dirty="0">
                <a:solidFill>
                  <a:srgbClr val="0000CC"/>
                </a:solidFill>
              </a:rPr>
              <a:t> </a:t>
            </a:r>
            <a:r>
              <a:rPr lang="en-US" sz="2400" b="1" dirty="0" err="1">
                <a:solidFill>
                  <a:srgbClr val="0000CC"/>
                </a:solidFill>
              </a:rPr>
              <a:t>hiện</a:t>
            </a:r>
            <a:r>
              <a:rPr lang="en-US" sz="2400" b="1" dirty="0">
                <a:solidFill>
                  <a:srgbClr val="0000CC"/>
                </a:solidFill>
              </a:rPr>
              <a:t> </a:t>
            </a:r>
            <a:endParaRPr lang="en-US" sz="2400" dirty="0">
              <a:solidFill>
                <a:srgbClr val="0000CC"/>
              </a:solidFill>
            </a:endParaRPr>
          </a:p>
        </p:txBody>
      </p:sp>
      <p:sp>
        <p:nvSpPr>
          <p:cNvPr id="2" name="Rectangle 1"/>
          <p:cNvSpPr/>
          <p:nvPr/>
        </p:nvSpPr>
        <p:spPr>
          <a:xfrm>
            <a:off x="2362200" y="905470"/>
            <a:ext cx="4191000" cy="923330"/>
          </a:xfrm>
          <a:prstGeom prst="rect">
            <a:avLst/>
          </a:prstGeom>
        </p:spPr>
        <p:txBody>
          <a:bodyPr wrap="square">
            <a:spAutoFit/>
          </a:bodyPr>
          <a:lstStyle/>
          <a:p>
            <a:r>
              <a:rPr lang="en-US" b="1" i="1" dirty="0" smtClean="0">
                <a:solidFill>
                  <a:srgbClr val="0000CC"/>
                </a:solidFill>
              </a:rPr>
              <a:t>1. </a:t>
            </a:r>
            <a:r>
              <a:rPr lang="en-US" b="1" i="1" dirty="0" err="1">
                <a:solidFill>
                  <a:srgbClr val="0000CC"/>
                </a:solidFill>
              </a:rPr>
              <a:t>Đ</a:t>
            </a:r>
            <a:r>
              <a:rPr lang="en-US" b="1" i="1" dirty="0" err="1" smtClean="0">
                <a:solidFill>
                  <a:srgbClr val="0000CC"/>
                </a:solidFill>
              </a:rPr>
              <a:t>ầu</a:t>
            </a:r>
            <a:r>
              <a:rPr lang="en-US" b="1" i="1" dirty="0" smtClean="0">
                <a:solidFill>
                  <a:srgbClr val="0000CC"/>
                </a:solidFill>
              </a:rPr>
              <a:t> </a:t>
            </a:r>
            <a:r>
              <a:rPr lang="en-US" b="1" i="1" dirty="0" err="1">
                <a:solidFill>
                  <a:srgbClr val="0000CC"/>
                </a:solidFill>
              </a:rPr>
              <a:t>tư</a:t>
            </a:r>
            <a:r>
              <a:rPr lang="en-US" b="1" i="1" dirty="0">
                <a:solidFill>
                  <a:srgbClr val="0000CC"/>
                </a:solidFill>
              </a:rPr>
              <a:t> </a:t>
            </a:r>
            <a:r>
              <a:rPr lang="en-US" b="1" i="1" dirty="0" smtClean="0">
                <a:solidFill>
                  <a:srgbClr val="0000CC"/>
                </a:solidFill>
              </a:rPr>
              <a:t>XD </a:t>
            </a:r>
            <a:r>
              <a:rPr lang="en-US" b="1" i="1" dirty="0" err="1" smtClean="0">
                <a:solidFill>
                  <a:srgbClr val="0000CC"/>
                </a:solidFill>
              </a:rPr>
              <a:t>những</a:t>
            </a:r>
            <a:r>
              <a:rPr lang="en-US" b="1" i="1" dirty="0" smtClean="0">
                <a:solidFill>
                  <a:srgbClr val="0000CC"/>
                </a:solidFill>
              </a:rPr>
              <a:t> </a:t>
            </a:r>
            <a:r>
              <a:rPr lang="en-US" b="1" i="1" dirty="0" err="1">
                <a:solidFill>
                  <a:srgbClr val="0000CC"/>
                </a:solidFill>
              </a:rPr>
              <a:t>công</a:t>
            </a:r>
            <a:r>
              <a:rPr lang="en-US" b="1" i="1" dirty="0">
                <a:solidFill>
                  <a:srgbClr val="0000CC"/>
                </a:solidFill>
              </a:rPr>
              <a:t> </a:t>
            </a:r>
            <a:r>
              <a:rPr lang="en-US" b="1" i="1" dirty="0" err="1">
                <a:solidFill>
                  <a:srgbClr val="0000CC"/>
                </a:solidFill>
              </a:rPr>
              <a:t>trình</a:t>
            </a:r>
            <a:r>
              <a:rPr lang="en-US" b="1" i="1" dirty="0">
                <a:solidFill>
                  <a:srgbClr val="0000CC"/>
                </a:solidFill>
              </a:rPr>
              <a:t> </a:t>
            </a:r>
            <a:r>
              <a:rPr lang="en-US" b="1" i="1" dirty="0" err="1">
                <a:solidFill>
                  <a:srgbClr val="0000CC"/>
                </a:solidFill>
              </a:rPr>
              <a:t>văn</a:t>
            </a:r>
            <a:r>
              <a:rPr lang="en-US" b="1" i="1" dirty="0">
                <a:solidFill>
                  <a:srgbClr val="0000CC"/>
                </a:solidFill>
              </a:rPr>
              <a:t> </a:t>
            </a:r>
            <a:r>
              <a:rPr lang="en-US" b="1" i="1" dirty="0" err="1">
                <a:solidFill>
                  <a:srgbClr val="0000CC"/>
                </a:solidFill>
              </a:rPr>
              <a:t>hóa</a:t>
            </a:r>
            <a:r>
              <a:rPr lang="en-US" b="1" i="1" dirty="0">
                <a:solidFill>
                  <a:srgbClr val="0000CC"/>
                </a:solidFill>
              </a:rPr>
              <a:t>, </a:t>
            </a:r>
            <a:r>
              <a:rPr lang="en-US" b="1" i="1" dirty="0" err="1">
                <a:solidFill>
                  <a:srgbClr val="0000CC"/>
                </a:solidFill>
              </a:rPr>
              <a:t>thể</a:t>
            </a:r>
            <a:r>
              <a:rPr lang="en-US" b="1" i="1" dirty="0">
                <a:solidFill>
                  <a:srgbClr val="0000CC"/>
                </a:solidFill>
              </a:rPr>
              <a:t> </a:t>
            </a:r>
            <a:r>
              <a:rPr lang="en-US" b="1" i="1" dirty="0" err="1">
                <a:solidFill>
                  <a:srgbClr val="0000CC"/>
                </a:solidFill>
              </a:rPr>
              <a:t>thao</a:t>
            </a:r>
            <a:r>
              <a:rPr lang="en-US" b="1" i="1" dirty="0">
                <a:solidFill>
                  <a:srgbClr val="0000CC"/>
                </a:solidFill>
              </a:rPr>
              <a:t> </a:t>
            </a:r>
            <a:r>
              <a:rPr lang="en-US" b="1" i="1" dirty="0" err="1">
                <a:solidFill>
                  <a:srgbClr val="0000CC"/>
                </a:solidFill>
              </a:rPr>
              <a:t>tiêu</a:t>
            </a:r>
            <a:r>
              <a:rPr lang="en-US" b="1" i="1" dirty="0">
                <a:solidFill>
                  <a:srgbClr val="0000CC"/>
                </a:solidFill>
              </a:rPr>
              <a:t> </a:t>
            </a:r>
            <a:r>
              <a:rPr lang="en-US" b="1" i="1" dirty="0" err="1">
                <a:solidFill>
                  <a:srgbClr val="0000CC"/>
                </a:solidFill>
              </a:rPr>
              <a:t>biểu</a:t>
            </a:r>
            <a:r>
              <a:rPr lang="en-US" b="1" i="1" dirty="0">
                <a:solidFill>
                  <a:srgbClr val="0000CC"/>
                </a:solidFill>
              </a:rPr>
              <a:t>, </a:t>
            </a:r>
            <a:r>
              <a:rPr lang="en-US" b="1" i="1" dirty="0" err="1">
                <a:solidFill>
                  <a:srgbClr val="0000CC"/>
                </a:solidFill>
              </a:rPr>
              <a:t>mang</a:t>
            </a:r>
            <a:r>
              <a:rPr lang="en-US" b="1" i="1" dirty="0">
                <a:solidFill>
                  <a:srgbClr val="0000CC"/>
                </a:solidFill>
              </a:rPr>
              <a:t> </a:t>
            </a:r>
            <a:r>
              <a:rPr lang="en-US" b="1" i="1" dirty="0" err="1">
                <a:solidFill>
                  <a:srgbClr val="0000CC"/>
                </a:solidFill>
              </a:rPr>
              <a:t>tầm</a:t>
            </a:r>
            <a:r>
              <a:rPr lang="en-US" b="1" i="1" dirty="0">
                <a:solidFill>
                  <a:srgbClr val="0000CC"/>
                </a:solidFill>
              </a:rPr>
              <a:t> </a:t>
            </a:r>
            <a:r>
              <a:rPr lang="en-US" b="1" i="1" dirty="0" err="1">
                <a:solidFill>
                  <a:srgbClr val="0000CC"/>
                </a:solidFill>
              </a:rPr>
              <a:t>vóc</a:t>
            </a:r>
            <a:r>
              <a:rPr lang="en-US" b="1" i="1" dirty="0">
                <a:solidFill>
                  <a:srgbClr val="0000CC"/>
                </a:solidFill>
              </a:rPr>
              <a:t> </a:t>
            </a:r>
            <a:r>
              <a:rPr lang="en-US" b="1" i="1" dirty="0" err="1">
                <a:solidFill>
                  <a:srgbClr val="0000CC"/>
                </a:solidFill>
              </a:rPr>
              <a:t>khu</a:t>
            </a:r>
            <a:r>
              <a:rPr lang="en-US" b="1" i="1" dirty="0">
                <a:solidFill>
                  <a:srgbClr val="0000CC"/>
                </a:solidFill>
              </a:rPr>
              <a:t> </a:t>
            </a:r>
            <a:r>
              <a:rPr lang="en-US" b="1" i="1" dirty="0" err="1">
                <a:solidFill>
                  <a:srgbClr val="0000CC"/>
                </a:solidFill>
              </a:rPr>
              <a:t>vực</a:t>
            </a:r>
            <a:r>
              <a:rPr lang="en-US" b="1" i="1" dirty="0" smtClean="0">
                <a:solidFill>
                  <a:srgbClr val="0000CC"/>
                </a:solidFill>
              </a:rPr>
              <a:t>, </a:t>
            </a:r>
            <a:r>
              <a:rPr lang="en-US" b="1" i="1" dirty="0" err="1" smtClean="0">
                <a:solidFill>
                  <a:srgbClr val="0000CC"/>
                </a:solidFill>
              </a:rPr>
              <a:t>bảo</a:t>
            </a:r>
            <a:r>
              <a:rPr lang="en-US" b="1" i="1" dirty="0" smtClean="0">
                <a:solidFill>
                  <a:srgbClr val="0000CC"/>
                </a:solidFill>
              </a:rPr>
              <a:t> </a:t>
            </a:r>
            <a:r>
              <a:rPr lang="en-US" b="1" i="1" dirty="0" err="1" smtClean="0">
                <a:solidFill>
                  <a:srgbClr val="0000CC"/>
                </a:solidFill>
              </a:rPr>
              <a:t>tồn</a:t>
            </a:r>
            <a:r>
              <a:rPr lang="en-US" b="1" i="1" dirty="0" smtClean="0">
                <a:solidFill>
                  <a:srgbClr val="0000CC"/>
                </a:solidFill>
              </a:rPr>
              <a:t> </a:t>
            </a:r>
            <a:r>
              <a:rPr lang="en-US" b="1" i="1" dirty="0" err="1" smtClean="0">
                <a:solidFill>
                  <a:srgbClr val="0000CC"/>
                </a:solidFill>
              </a:rPr>
              <a:t>các</a:t>
            </a:r>
            <a:r>
              <a:rPr lang="en-US" b="1" i="1" dirty="0" smtClean="0">
                <a:solidFill>
                  <a:srgbClr val="0000CC"/>
                </a:solidFill>
              </a:rPr>
              <a:t> di </a:t>
            </a:r>
            <a:r>
              <a:rPr lang="en-US" b="1" i="1" dirty="0" err="1" smtClean="0">
                <a:solidFill>
                  <a:srgbClr val="0000CC"/>
                </a:solidFill>
              </a:rPr>
              <a:t>tích</a:t>
            </a:r>
            <a:r>
              <a:rPr lang="en-US" b="1" i="1" dirty="0" smtClean="0">
                <a:solidFill>
                  <a:srgbClr val="0000CC"/>
                </a:solidFill>
              </a:rPr>
              <a:t> VH.</a:t>
            </a:r>
            <a:r>
              <a:rPr lang="en-US" b="1" dirty="0" smtClean="0">
                <a:solidFill>
                  <a:srgbClr val="0000CC"/>
                </a:solidFill>
              </a:rPr>
              <a:t> </a:t>
            </a:r>
            <a:endParaRPr lang="en-US" b="1" dirty="0">
              <a:solidFill>
                <a:srgbClr val="0000CC"/>
              </a:solidFill>
            </a:endParaRPr>
          </a:p>
        </p:txBody>
      </p:sp>
      <p:sp>
        <p:nvSpPr>
          <p:cNvPr id="3" name="TextBox 2"/>
          <p:cNvSpPr txBox="1"/>
          <p:nvPr/>
        </p:nvSpPr>
        <p:spPr>
          <a:xfrm>
            <a:off x="304800" y="1905000"/>
            <a:ext cx="2923389" cy="1200329"/>
          </a:xfrm>
          <a:prstGeom prst="rect">
            <a:avLst/>
          </a:prstGeom>
          <a:noFill/>
        </p:spPr>
        <p:txBody>
          <a:bodyPr wrap="square" rtlCol="0">
            <a:spAutoFit/>
          </a:bodyPr>
          <a:lstStyle/>
          <a:p>
            <a:r>
              <a:rPr lang="en-US" b="1" dirty="0" smtClean="0">
                <a:solidFill>
                  <a:schemeClr val="accent4">
                    <a:lumMod val="75000"/>
                  </a:schemeClr>
                </a:solidFill>
              </a:rPr>
              <a:t>2. </a:t>
            </a:r>
            <a:r>
              <a:rPr lang="en-US" b="1" i="1" dirty="0" err="1">
                <a:solidFill>
                  <a:schemeClr val="accent4">
                    <a:lumMod val="75000"/>
                  </a:schemeClr>
                </a:solidFill>
              </a:rPr>
              <a:t>Đẩy</a:t>
            </a:r>
            <a:r>
              <a:rPr lang="en-US" b="1" i="1" dirty="0">
                <a:solidFill>
                  <a:schemeClr val="accent4">
                    <a:lumMod val="75000"/>
                  </a:schemeClr>
                </a:solidFill>
              </a:rPr>
              <a:t> </a:t>
            </a:r>
            <a:r>
              <a:rPr lang="en-US" b="1" i="1" dirty="0" err="1">
                <a:solidFill>
                  <a:schemeClr val="accent4">
                    <a:lumMod val="75000"/>
                  </a:schemeClr>
                </a:solidFill>
              </a:rPr>
              <a:t>mạnh</a:t>
            </a:r>
            <a:r>
              <a:rPr lang="en-US" b="1" i="1" dirty="0">
                <a:solidFill>
                  <a:schemeClr val="accent4">
                    <a:lumMod val="75000"/>
                  </a:schemeClr>
                </a:solidFill>
              </a:rPr>
              <a:t> </a:t>
            </a:r>
            <a:r>
              <a:rPr lang="en-US" b="1" i="1" dirty="0" err="1">
                <a:solidFill>
                  <a:schemeClr val="accent4">
                    <a:lumMod val="75000"/>
                  </a:schemeClr>
                </a:solidFill>
              </a:rPr>
              <a:t>các</a:t>
            </a:r>
            <a:r>
              <a:rPr lang="en-US" b="1" i="1" dirty="0">
                <a:solidFill>
                  <a:schemeClr val="accent4">
                    <a:lumMod val="75000"/>
                  </a:schemeClr>
                </a:solidFill>
              </a:rPr>
              <a:t> </a:t>
            </a:r>
            <a:r>
              <a:rPr lang="en-US" b="1" i="1" dirty="0" err="1" smtClean="0">
                <a:solidFill>
                  <a:schemeClr val="accent4">
                    <a:lumMod val="75000"/>
                  </a:schemeClr>
                </a:solidFill>
              </a:rPr>
              <a:t>phong</a:t>
            </a:r>
            <a:r>
              <a:rPr lang="en-US" b="1" i="1" dirty="0" smtClean="0">
                <a:solidFill>
                  <a:schemeClr val="accent4">
                    <a:lumMod val="75000"/>
                  </a:schemeClr>
                </a:solidFill>
              </a:rPr>
              <a:t> </a:t>
            </a:r>
            <a:r>
              <a:rPr lang="en-US" b="1" i="1" dirty="0" err="1" smtClean="0">
                <a:solidFill>
                  <a:schemeClr val="accent4">
                    <a:lumMod val="75000"/>
                  </a:schemeClr>
                </a:solidFill>
              </a:rPr>
              <a:t>trào</a:t>
            </a:r>
            <a:r>
              <a:rPr lang="en-US" b="1" i="1" dirty="0" smtClean="0">
                <a:solidFill>
                  <a:schemeClr val="accent4">
                    <a:lumMod val="75000"/>
                  </a:schemeClr>
                </a:solidFill>
              </a:rPr>
              <a:t> </a:t>
            </a:r>
            <a:r>
              <a:rPr lang="en-US" b="1" i="1" dirty="0" err="1" smtClean="0">
                <a:solidFill>
                  <a:schemeClr val="accent4">
                    <a:lumMod val="75000"/>
                  </a:schemeClr>
                </a:solidFill>
              </a:rPr>
              <a:t>hoạt</a:t>
            </a:r>
            <a:r>
              <a:rPr lang="en-US" b="1" i="1" dirty="0" smtClean="0">
                <a:solidFill>
                  <a:schemeClr val="accent4">
                    <a:lumMod val="75000"/>
                  </a:schemeClr>
                </a:solidFill>
              </a:rPr>
              <a:t> </a:t>
            </a:r>
            <a:r>
              <a:rPr lang="en-US" b="1" i="1" dirty="0" err="1">
                <a:solidFill>
                  <a:schemeClr val="accent4">
                    <a:lumMod val="75000"/>
                  </a:schemeClr>
                </a:solidFill>
              </a:rPr>
              <a:t>động</a:t>
            </a:r>
            <a:r>
              <a:rPr lang="en-US" b="1" i="1" dirty="0">
                <a:solidFill>
                  <a:schemeClr val="accent4">
                    <a:lumMod val="75000"/>
                  </a:schemeClr>
                </a:solidFill>
              </a:rPr>
              <a:t> </a:t>
            </a:r>
            <a:r>
              <a:rPr lang="en-US" b="1" i="1" dirty="0" err="1">
                <a:solidFill>
                  <a:schemeClr val="accent4">
                    <a:lumMod val="75000"/>
                  </a:schemeClr>
                </a:solidFill>
              </a:rPr>
              <a:t>văn</a:t>
            </a:r>
            <a:r>
              <a:rPr lang="en-US" b="1" i="1" dirty="0">
                <a:solidFill>
                  <a:schemeClr val="accent4">
                    <a:lumMod val="75000"/>
                  </a:schemeClr>
                </a:solidFill>
              </a:rPr>
              <a:t> </a:t>
            </a:r>
            <a:r>
              <a:rPr lang="en-US" b="1" i="1" dirty="0" err="1">
                <a:solidFill>
                  <a:schemeClr val="accent4">
                    <a:lumMod val="75000"/>
                  </a:schemeClr>
                </a:solidFill>
              </a:rPr>
              <a:t>hóa</a:t>
            </a:r>
            <a:r>
              <a:rPr lang="en-US" b="1" i="1" dirty="0">
                <a:solidFill>
                  <a:schemeClr val="accent4">
                    <a:lumMod val="75000"/>
                  </a:schemeClr>
                </a:solidFill>
              </a:rPr>
              <a:t>, </a:t>
            </a:r>
            <a:r>
              <a:rPr lang="en-US" b="1" i="1" dirty="0" err="1">
                <a:solidFill>
                  <a:schemeClr val="accent4">
                    <a:lumMod val="75000"/>
                  </a:schemeClr>
                </a:solidFill>
              </a:rPr>
              <a:t>văn</a:t>
            </a:r>
            <a:r>
              <a:rPr lang="en-US" b="1" i="1" dirty="0">
                <a:solidFill>
                  <a:schemeClr val="accent4">
                    <a:lumMod val="75000"/>
                  </a:schemeClr>
                </a:solidFill>
              </a:rPr>
              <a:t> </a:t>
            </a:r>
            <a:r>
              <a:rPr lang="en-US" b="1" i="1" dirty="0" err="1">
                <a:solidFill>
                  <a:schemeClr val="accent4">
                    <a:lumMod val="75000"/>
                  </a:schemeClr>
                </a:solidFill>
              </a:rPr>
              <a:t>nghệ</a:t>
            </a:r>
            <a:r>
              <a:rPr lang="en-US" b="1" i="1" dirty="0">
                <a:solidFill>
                  <a:schemeClr val="accent4">
                    <a:lumMod val="75000"/>
                  </a:schemeClr>
                </a:solidFill>
              </a:rPr>
              <a:t>, </a:t>
            </a:r>
            <a:r>
              <a:rPr lang="en-US" b="1" i="1" dirty="0" err="1">
                <a:solidFill>
                  <a:schemeClr val="accent4">
                    <a:lumMod val="75000"/>
                  </a:schemeClr>
                </a:solidFill>
              </a:rPr>
              <a:t>thể</a:t>
            </a:r>
            <a:r>
              <a:rPr lang="en-US" b="1" i="1" dirty="0">
                <a:solidFill>
                  <a:schemeClr val="accent4">
                    <a:lumMod val="75000"/>
                  </a:schemeClr>
                </a:solidFill>
              </a:rPr>
              <a:t> </a:t>
            </a:r>
            <a:r>
              <a:rPr lang="en-US" b="1" i="1" dirty="0" err="1">
                <a:solidFill>
                  <a:schemeClr val="accent4">
                    <a:lumMod val="75000"/>
                  </a:schemeClr>
                </a:solidFill>
              </a:rPr>
              <a:t>dục</a:t>
            </a:r>
            <a:r>
              <a:rPr lang="en-US" b="1" i="1" dirty="0">
                <a:solidFill>
                  <a:schemeClr val="accent4">
                    <a:lumMod val="75000"/>
                  </a:schemeClr>
                </a:solidFill>
              </a:rPr>
              <a:t> </a:t>
            </a:r>
            <a:r>
              <a:rPr lang="en-US" b="1" i="1" dirty="0" err="1">
                <a:solidFill>
                  <a:schemeClr val="accent4">
                    <a:lumMod val="75000"/>
                  </a:schemeClr>
                </a:solidFill>
              </a:rPr>
              <a:t>thể</a:t>
            </a:r>
            <a:r>
              <a:rPr lang="en-US" b="1" i="1" dirty="0">
                <a:solidFill>
                  <a:schemeClr val="accent4">
                    <a:lumMod val="75000"/>
                  </a:schemeClr>
                </a:solidFill>
              </a:rPr>
              <a:t> </a:t>
            </a:r>
            <a:r>
              <a:rPr lang="en-US" b="1" i="1" dirty="0" err="1">
                <a:solidFill>
                  <a:schemeClr val="accent4">
                    <a:lumMod val="75000"/>
                  </a:schemeClr>
                </a:solidFill>
              </a:rPr>
              <a:t>thao</a:t>
            </a:r>
            <a:r>
              <a:rPr lang="en-US" b="1" i="1" dirty="0">
                <a:solidFill>
                  <a:schemeClr val="accent4">
                    <a:lumMod val="75000"/>
                  </a:schemeClr>
                </a:solidFill>
              </a:rPr>
              <a:t> </a:t>
            </a:r>
            <a:r>
              <a:rPr lang="en-US" b="1" i="1" dirty="0" err="1">
                <a:solidFill>
                  <a:schemeClr val="accent4">
                    <a:lumMod val="75000"/>
                  </a:schemeClr>
                </a:solidFill>
              </a:rPr>
              <a:t>trong</a:t>
            </a:r>
            <a:r>
              <a:rPr lang="en-US" b="1" i="1" dirty="0">
                <a:solidFill>
                  <a:schemeClr val="accent4">
                    <a:lumMod val="75000"/>
                  </a:schemeClr>
                </a:solidFill>
              </a:rPr>
              <a:t> </a:t>
            </a:r>
            <a:r>
              <a:rPr lang="en-US" b="1" i="1" dirty="0" err="1">
                <a:solidFill>
                  <a:schemeClr val="accent4">
                    <a:lumMod val="75000"/>
                  </a:schemeClr>
                </a:solidFill>
              </a:rPr>
              <a:t>Nhân</a:t>
            </a:r>
            <a:r>
              <a:rPr lang="en-US" b="1" i="1" dirty="0">
                <a:solidFill>
                  <a:schemeClr val="accent4">
                    <a:lumMod val="75000"/>
                  </a:schemeClr>
                </a:solidFill>
              </a:rPr>
              <a:t> </a:t>
            </a:r>
            <a:r>
              <a:rPr lang="en-US" b="1" i="1" dirty="0" err="1">
                <a:solidFill>
                  <a:schemeClr val="accent4">
                    <a:lumMod val="75000"/>
                  </a:schemeClr>
                </a:solidFill>
              </a:rPr>
              <a:t>dân</a:t>
            </a:r>
            <a:r>
              <a:rPr lang="en-US" b="1" i="1" dirty="0">
                <a:solidFill>
                  <a:schemeClr val="accent4">
                    <a:lumMod val="75000"/>
                  </a:schemeClr>
                </a:solidFill>
              </a:rPr>
              <a:t>; </a:t>
            </a:r>
            <a:endParaRPr lang="en-US" b="1" dirty="0">
              <a:solidFill>
                <a:schemeClr val="accent4">
                  <a:lumMod val="75000"/>
                </a:schemeClr>
              </a:solidFill>
            </a:endParaRPr>
          </a:p>
        </p:txBody>
      </p:sp>
      <p:sp>
        <p:nvSpPr>
          <p:cNvPr id="4" name="TextBox 3"/>
          <p:cNvSpPr txBox="1"/>
          <p:nvPr/>
        </p:nvSpPr>
        <p:spPr>
          <a:xfrm>
            <a:off x="6019800" y="1752600"/>
            <a:ext cx="3110897" cy="2308324"/>
          </a:xfrm>
          <a:prstGeom prst="rect">
            <a:avLst/>
          </a:prstGeom>
          <a:noFill/>
        </p:spPr>
        <p:txBody>
          <a:bodyPr wrap="square" rtlCol="0">
            <a:spAutoFit/>
          </a:bodyPr>
          <a:lstStyle/>
          <a:p>
            <a:r>
              <a:rPr lang="en-US" b="1" dirty="0" smtClean="0"/>
              <a:t> </a:t>
            </a:r>
            <a:r>
              <a:rPr lang="en-US" b="1" dirty="0" smtClean="0">
                <a:solidFill>
                  <a:srgbClr val="002060"/>
                </a:solidFill>
              </a:rPr>
              <a:t>3. </a:t>
            </a:r>
            <a:r>
              <a:rPr lang="en-US" b="1" i="1" dirty="0" err="1">
                <a:solidFill>
                  <a:srgbClr val="002060"/>
                </a:solidFill>
              </a:rPr>
              <a:t>X</a:t>
            </a:r>
            <a:r>
              <a:rPr lang="en-US" b="1" i="1" dirty="0" err="1" smtClean="0">
                <a:solidFill>
                  <a:srgbClr val="002060"/>
                </a:solidFill>
              </a:rPr>
              <a:t>ây</a:t>
            </a:r>
            <a:r>
              <a:rPr lang="en-US" b="1" i="1" dirty="0" smtClean="0">
                <a:solidFill>
                  <a:srgbClr val="002060"/>
                </a:solidFill>
              </a:rPr>
              <a:t> </a:t>
            </a:r>
            <a:r>
              <a:rPr lang="en-US" b="1" i="1" dirty="0" err="1">
                <a:solidFill>
                  <a:srgbClr val="002060"/>
                </a:solidFill>
              </a:rPr>
              <a:t>dựng</a:t>
            </a:r>
            <a:r>
              <a:rPr lang="en-US" b="1" i="1" dirty="0">
                <a:solidFill>
                  <a:srgbClr val="002060"/>
                </a:solidFill>
              </a:rPr>
              <a:t> </a:t>
            </a:r>
            <a:r>
              <a:rPr lang="en-US" b="1" i="1" dirty="0" err="1">
                <a:solidFill>
                  <a:srgbClr val="002060"/>
                </a:solidFill>
              </a:rPr>
              <a:t>nếp</a:t>
            </a:r>
            <a:r>
              <a:rPr lang="en-US" b="1" i="1" dirty="0">
                <a:solidFill>
                  <a:srgbClr val="002060"/>
                </a:solidFill>
              </a:rPr>
              <a:t> </a:t>
            </a:r>
            <a:r>
              <a:rPr lang="en-US" b="1" i="1" dirty="0" err="1">
                <a:solidFill>
                  <a:srgbClr val="002060"/>
                </a:solidFill>
              </a:rPr>
              <a:t>sống</a:t>
            </a:r>
            <a:r>
              <a:rPr lang="en-US" b="1" i="1" dirty="0">
                <a:solidFill>
                  <a:srgbClr val="002060"/>
                </a:solidFill>
              </a:rPr>
              <a:t> </a:t>
            </a:r>
            <a:r>
              <a:rPr lang="en-US" b="1" i="1" dirty="0" err="1">
                <a:solidFill>
                  <a:srgbClr val="002060"/>
                </a:solidFill>
              </a:rPr>
              <a:t>thị</a:t>
            </a:r>
            <a:r>
              <a:rPr lang="en-US" b="1" i="1" dirty="0">
                <a:solidFill>
                  <a:srgbClr val="002060"/>
                </a:solidFill>
              </a:rPr>
              <a:t> </a:t>
            </a:r>
            <a:r>
              <a:rPr lang="en-US" b="1" i="1" dirty="0" err="1">
                <a:solidFill>
                  <a:srgbClr val="002060"/>
                </a:solidFill>
              </a:rPr>
              <a:t>dân</a:t>
            </a:r>
            <a:r>
              <a:rPr lang="en-US" b="1" i="1" dirty="0">
                <a:solidFill>
                  <a:srgbClr val="002060"/>
                </a:solidFill>
              </a:rPr>
              <a:t>, </a:t>
            </a:r>
            <a:r>
              <a:rPr lang="en-US" b="1" i="1" dirty="0" err="1">
                <a:solidFill>
                  <a:srgbClr val="002060"/>
                </a:solidFill>
              </a:rPr>
              <a:t>nếp</a:t>
            </a:r>
            <a:r>
              <a:rPr lang="en-US" b="1" i="1" dirty="0">
                <a:solidFill>
                  <a:srgbClr val="002060"/>
                </a:solidFill>
              </a:rPr>
              <a:t> </a:t>
            </a:r>
            <a:r>
              <a:rPr lang="en-US" b="1" i="1" dirty="0" err="1">
                <a:solidFill>
                  <a:srgbClr val="002060"/>
                </a:solidFill>
              </a:rPr>
              <a:t>sống</a:t>
            </a:r>
            <a:r>
              <a:rPr lang="en-US" b="1" i="1" dirty="0">
                <a:solidFill>
                  <a:srgbClr val="002060"/>
                </a:solidFill>
              </a:rPr>
              <a:t> </a:t>
            </a:r>
            <a:r>
              <a:rPr lang="en-US" b="1" i="1" dirty="0" err="1">
                <a:solidFill>
                  <a:srgbClr val="002060"/>
                </a:solidFill>
              </a:rPr>
              <a:t>văn</a:t>
            </a:r>
            <a:r>
              <a:rPr lang="en-US" b="1" i="1" dirty="0">
                <a:solidFill>
                  <a:srgbClr val="002060"/>
                </a:solidFill>
              </a:rPr>
              <a:t> minh </a:t>
            </a:r>
            <a:r>
              <a:rPr lang="en-US" b="1" i="1" dirty="0" err="1">
                <a:solidFill>
                  <a:srgbClr val="002060"/>
                </a:solidFill>
              </a:rPr>
              <a:t>đô</a:t>
            </a:r>
            <a:r>
              <a:rPr lang="en-US" b="1" i="1" dirty="0">
                <a:solidFill>
                  <a:srgbClr val="002060"/>
                </a:solidFill>
              </a:rPr>
              <a:t> </a:t>
            </a:r>
            <a:r>
              <a:rPr lang="en-US" b="1" i="1" dirty="0" err="1" smtClean="0">
                <a:solidFill>
                  <a:srgbClr val="002060"/>
                </a:solidFill>
              </a:rPr>
              <a:t>thị</a:t>
            </a:r>
            <a:r>
              <a:rPr lang="en-US" b="1" i="1" dirty="0">
                <a:solidFill>
                  <a:srgbClr val="002060"/>
                </a:solidFill>
              </a:rPr>
              <a:t>;</a:t>
            </a:r>
            <a:r>
              <a:rPr lang="en-US" b="1" i="1" dirty="0" smtClean="0">
                <a:solidFill>
                  <a:srgbClr val="002060"/>
                </a:solidFill>
              </a:rPr>
              <a:t> </a:t>
            </a:r>
            <a:r>
              <a:rPr lang="en-US" b="1" i="1" dirty="0" err="1" smtClean="0">
                <a:solidFill>
                  <a:srgbClr val="002060"/>
                </a:solidFill>
              </a:rPr>
              <a:t>p</a:t>
            </a:r>
            <a:r>
              <a:rPr lang="en-US" b="1" dirty="0" err="1" smtClean="0">
                <a:solidFill>
                  <a:srgbClr val="002060"/>
                </a:solidFill>
              </a:rPr>
              <a:t>hát</a:t>
            </a:r>
            <a:r>
              <a:rPr lang="en-US" b="1" dirty="0" smtClean="0">
                <a:solidFill>
                  <a:srgbClr val="002060"/>
                </a:solidFill>
              </a:rPr>
              <a:t> </a:t>
            </a:r>
            <a:r>
              <a:rPr lang="en-US" b="1" dirty="0" err="1">
                <a:solidFill>
                  <a:srgbClr val="002060"/>
                </a:solidFill>
              </a:rPr>
              <a:t>huy</a:t>
            </a:r>
            <a:r>
              <a:rPr lang="en-US" b="1" dirty="0">
                <a:solidFill>
                  <a:srgbClr val="002060"/>
                </a:solidFill>
              </a:rPr>
              <a:t> </a:t>
            </a:r>
            <a:r>
              <a:rPr lang="en-US" b="1" dirty="0" err="1" smtClean="0">
                <a:solidFill>
                  <a:srgbClr val="002060"/>
                </a:solidFill>
              </a:rPr>
              <a:t>tính</a:t>
            </a:r>
            <a:r>
              <a:rPr lang="en-US" b="1" dirty="0" smtClean="0">
                <a:solidFill>
                  <a:srgbClr val="002060"/>
                </a:solidFill>
              </a:rPr>
              <a:t> </a:t>
            </a:r>
            <a:r>
              <a:rPr lang="en-US" b="1" dirty="0" err="1">
                <a:solidFill>
                  <a:srgbClr val="002060"/>
                </a:solidFill>
              </a:rPr>
              <a:t>cách</a:t>
            </a:r>
            <a:r>
              <a:rPr lang="en-US" b="1" dirty="0">
                <a:solidFill>
                  <a:srgbClr val="002060"/>
                </a:solidFill>
              </a:rPr>
              <a:t> </a:t>
            </a:r>
            <a:r>
              <a:rPr lang="en-US" b="1" dirty="0" err="1">
                <a:solidFill>
                  <a:srgbClr val="002060"/>
                </a:solidFill>
              </a:rPr>
              <a:t>tốt</a:t>
            </a:r>
            <a:r>
              <a:rPr lang="en-US" b="1" dirty="0">
                <a:solidFill>
                  <a:srgbClr val="002060"/>
                </a:solidFill>
              </a:rPr>
              <a:t> </a:t>
            </a:r>
            <a:r>
              <a:rPr lang="en-US" b="1" dirty="0" err="1" smtClean="0">
                <a:solidFill>
                  <a:srgbClr val="002060"/>
                </a:solidFill>
              </a:rPr>
              <a:t>đẹp</a:t>
            </a:r>
            <a:r>
              <a:rPr lang="en-US" b="1" dirty="0" smtClean="0">
                <a:solidFill>
                  <a:srgbClr val="002060"/>
                </a:solidFill>
              </a:rPr>
              <a:t> con </a:t>
            </a:r>
            <a:r>
              <a:rPr lang="en-US" b="1" dirty="0" err="1">
                <a:solidFill>
                  <a:srgbClr val="002060"/>
                </a:solidFill>
              </a:rPr>
              <a:t>người</a:t>
            </a:r>
            <a:r>
              <a:rPr lang="en-US" b="1" dirty="0">
                <a:solidFill>
                  <a:srgbClr val="002060"/>
                </a:solidFill>
              </a:rPr>
              <a:t> </a:t>
            </a:r>
            <a:r>
              <a:rPr lang="en-US" b="1" dirty="0" err="1" smtClean="0">
                <a:solidFill>
                  <a:srgbClr val="002060"/>
                </a:solidFill>
              </a:rPr>
              <a:t>T.phố</a:t>
            </a:r>
            <a:r>
              <a:rPr lang="en-US" b="1" dirty="0">
                <a:solidFill>
                  <a:srgbClr val="002060"/>
                </a:solidFill>
              </a:rPr>
              <a:t>: </a:t>
            </a:r>
            <a:r>
              <a:rPr lang="en-US" b="1" i="1" dirty="0" err="1">
                <a:solidFill>
                  <a:srgbClr val="CC3300"/>
                </a:solidFill>
              </a:rPr>
              <a:t>năng</a:t>
            </a:r>
            <a:r>
              <a:rPr lang="en-US" b="1" i="1" dirty="0">
                <a:solidFill>
                  <a:srgbClr val="CC3300"/>
                </a:solidFill>
              </a:rPr>
              <a:t> </a:t>
            </a:r>
            <a:r>
              <a:rPr lang="en-US" b="1" i="1" dirty="0" err="1">
                <a:solidFill>
                  <a:srgbClr val="CC3300"/>
                </a:solidFill>
              </a:rPr>
              <a:t>động</a:t>
            </a:r>
            <a:r>
              <a:rPr lang="en-US" b="1" i="1" dirty="0">
                <a:solidFill>
                  <a:srgbClr val="CC3300"/>
                </a:solidFill>
              </a:rPr>
              <a:t>, </a:t>
            </a:r>
            <a:r>
              <a:rPr lang="en-US" b="1" i="1" dirty="0" err="1">
                <a:solidFill>
                  <a:srgbClr val="CC3300"/>
                </a:solidFill>
              </a:rPr>
              <a:t>sáng</a:t>
            </a:r>
            <a:r>
              <a:rPr lang="en-US" b="1" i="1" dirty="0">
                <a:solidFill>
                  <a:srgbClr val="CC3300"/>
                </a:solidFill>
              </a:rPr>
              <a:t> </a:t>
            </a:r>
            <a:r>
              <a:rPr lang="en-US" b="1" i="1" dirty="0" err="1">
                <a:solidFill>
                  <a:srgbClr val="CC3300"/>
                </a:solidFill>
              </a:rPr>
              <a:t>tạo</a:t>
            </a:r>
            <a:r>
              <a:rPr lang="en-US" b="1" i="1" dirty="0">
                <a:solidFill>
                  <a:srgbClr val="CC3300"/>
                </a:solidFill>
              </a:rPr>
              <a:t>, </a:t>
            </a:r>
            <a:r>
              <a:rPr lang="en-US" b="1" i="1" dirty="0" err="1">
                <a:solidFill>
                  <a:srgbClr val="CC3300"/>
                </a:solidFill>
              </a:rPr>
              <a:t>nhân</a:t>
            </a:r>
            <a:r>
              <a:rPr lang="en-US" b="1" i="1" dirty="0">
                <a:solidFill>
                  <a:srgbClr val="CC3300"/>
                </a:solidFill>
              </a:rPr>
              <a:t> </a:t>
            </a:r>
            <a:r>
              <a:rPr lang="en-US" b="1" i="1" dirty="0" err="1">
                <a:solidFill>
                  <a:srgbClr val="CC3300"/>
                </a:solidFill>
              </a:rPr>
              <a:t>ái</a:t>
            </a:r>
            <a:r>
              <a:rPr lang="en-US" b="1" i="1" dirty="0">
                <a:solidFill>
                  <a:srgbClr val="CC3300"/>
                </a:solidFill>
              </a:rPr>
              <a:t>, </a:t>
            </a:r>
            <a:r>
              <a:rPr lang="en-US" b="1" i="1" dirty="0" err="1">
                <a:solidFill>
                  <a:srgbClr val="CC3300"/>
                </a:solidFill>
              </a:rPr>
              <a:t>nghĩa</a:t>
            </a:r>
            <a:r>
              <a:rPr lang="en-US" b="1" i="1" dirty="0">
                <a:solidFill>
                  <a:srgbClr val="CC3300"/>
                </a:solidFill>
              </a:rPr>
              <a:t> </a:t>
            </a:r>
            <a:r>
              <a:rPr lang="en-US" b="1" i="1" dirty="0" err="1">
                <a:solidFill>
                  <a:srgbClr val="CC3300"/>
                </a:solidFill>
              </a:rPr>
              <a:t>tình</a:t>
            </a:r>
            <a:r>
              <a:rPr lang="en-US" b="1" i="1" dirty="0">
                <a:solidFill>
                  <a:srgbClr val="CC3300"/>
                </a:solidFill>
              </a:rPr>
              <a:t>, </a:t>
            </a:r>
            <a:r>
              <a:rPr lang="en-US" b="1" i="1" dirty="0" err="1">
                <a:solidFill>
                  <a:srgbClr val="CC3300"/>
                </a:solidFill>
              </a:rPr>
              <a:t>thân</a:t>
            </a:r>
            <a:r>
              <a:rPr lang="en-US" b="1" i="1" dirty="0">
                <a:solidFill>
                  <a:srgbClr val="CC3300"/>
                </a:solidFill>
              </a:rPr>
              <a:t> </a:t>
            </a:r>
            <a:r>
              <a:rPr lang="en-US" b="1" i="1" dirty="0" err="1">
                <a:solidFill>
                  <a:srgbClr val="CC3300"/>
                </a:solidFill>
              </a:rPr>
              <a:t>thiện</a:t>
            </a:r>
            <a:r>
              <a:rPr lang="en-US" b="1" i="1" dirty="0">
                <a:solidFill>
                  <a:srgbClr val="CC3300"/>
                </a:solidFill>
              </a:rPr>
              <a:t>, </a:t>
            </a:r>
            <a:r>
              <a:rPr lang="en-US" b="1" i="1" dirty="0" err="1">
                <a:solidFill>
                  <a:srgbClr val="CC3300"/>
                </a:solidFill>
              </a:rPr>
              <a:t>trách</a:t>
            </a:r>
            <a:r>
              <a:rPr lang="en-US" b="1" i="1" dirty="0">
                <a:solidFill>
                  <a:srgbClr val="CC3300"/>
                </a:solidFill>
              </a:rPr>
              <a:t> </a:t>
            </a:r>
            <a:r>
              <a:rPr lang="en-US" b="1" i="1" dirty="0" err="1">
                <a:solidFill>
                  <a:srgbClr val="CC3300"/>
                </a:solidFill>
              </a:rPr>
              <a:t>nhiệm</a:t>
            </a:r>
            <a:r>
              <a:rPr lang="en-US" b="1" i="1" dirty="0">
                <a:solidFill>
                  <a:srgbClr val="CC3300"/>
                </a:solidFill>
              </a:rPr>
              <a:t> </a:t>
            </a:r>
            <a:r>
              <a:rPr lang="en-US" b="1" i="1" dirty="0" err="1">
                <a:solidFill>
                  <a:srgbClr val="CC3300"/>
                </a:solidFill>
              </a:rPr>
              <a:t>với</a:t>
            </a:r>
            <a:r>
              <a:rPr lang="en-US" b="1" i="1" dirty="0">
                <a:solidFill>
                  <a:srgbClr val="CC3300"/>
                </a:solidFill>
              </a:rPr>
              <a:t> </a:t>
            </a:r>
            <a:r>
              <a:rPr lang="en-US" b="1" i="1" dirty="0" err="1">
                <a:solidFill>
                  <a:srgbClr val="CC3300"/>
                </a:solidFill>
              </a:rPr>
              <a:t>xã</a:t>
            </a:r>
            <a:r>
              <a:rPr lang="en-US" b="1" i="1" dirty="0">
                <a:solidFill>
                  <a:srgbClr val="CC3300"/>
                </a:solidFill>
              </a:rPr>
              <a:t> </a:t>
            </a:r>
            <a:r>
              <a:rPr lang="en-US" b="1" i="1" dirty="0" err="1">
                <a:solidFill>
                  <a:srgbClr val="CC3300"/>
                </a:solidFill>
              </a:rPr>
              <a:t>hội</a:t>
            </a:r>
            <a:r>
              <a:rPr lang="en-US" b="1" i="1" dirty="0">
                <a:solidFill>
                  <a:srgbClr val="CC3300"/>
                </a:solidFill>
              </a:rPr>
              <a:t>, </a:t>
            </a:r>
            <a:r>
              <a:rPr lang="en-US" b="1" i="1" dirty="0" err="1">
                <a:solidFill>
                  <a:srgbClr val="CC3300"/>
                </a:solidFill>
              </a:rPr>
              <a:t>với</a:t>
            </a:r>
            <a:r>
              <a:rPr lang="en-US" b="1" i="1" dirty="0">
                <a:solidFill>
                  <a:srgbClr val="CC3300"/>
                </a:solidFill>
              </a:rPr>
              <a:t> </a:t>
            </a:r>
            <a:r>
              <a:rPr lang="en-US" b="1" i="1" dirty="0" err="1">
                <a:solidFill>
                  <a:srgbClr val="CC3300"/>
                </a:solidFill>
              </a:rPr>
              <a:t>Nhân</a:t>
            </a:r>
            <a:r>
              <a:rPr lang="en-US" b="1" i="1" dirty="0">
                <a:solidFill>
                  <a:srgbClr val="CC3300"/>
                </a:solidFill>
              </a:rPr>
              <a:t> </a:t>
            </a:r>
            <a:r>
              <a:rPr lang="en-US" b="1" i="1" dirty="0" err="1">
                <a:solidFill>
                  <a:srgbClr val="CC3300"/>
                </a:solidFill>
              </a:rPr>
              <a:t>dân</a:t>
            </a:r>
            <a:r>
              <a:rPr lang="en-US" b="1" i="1" dirty="0" smtClean="0">
                <a:solidFill>
                  <a:srgbClr val="CC3300"/>
                </a:solidFill>
              </a:rPr>
              <a:t>...</a:t>
            </a:r>
            <a:endParaRPr lang="en-US" b="1" i="1" dirty="0">
              <a:solidFill>
                <a:srgbClr val="CC3300"/>
              </a:solidFill>
            </a:endParaRPr>
          </a:p>
        </p:txBody>
      </p:sp>
      <p:sp>
        <p:nvSpPr>
          <p:cNvPr id="5" name="TextBox 4"/>
          <p:cNvSpPr txBox="1"/>
          <p:nvPr/>
        </p:nvSpPr>
        <p:spPr>
          <a:xfrm>
            <a:off x="152400" y="3276600"/>
            <a:ext cx="3352800" cy="1754326"/>
          </a:xfrm>
          <a:prstGeom prst="rect">
            <a:avLst/>
          </a:prstGeom>
          <a:noFill/>
        </p:spPr>
        <p:txBody>
          <a:bodyPr wrap="square" rtlCol="0">
            <a:spAutoFit/>
          </a:bodyPr>
          <a:lstStyle/>
          <a:p>
            <a:r>
              <a:rPr lang="en-US" b="1" dirty="0" smtClean="0">
                <a:solidFill>
                  <a:srgbClr val="006600"/>
                </a:solidFill>
              </a:rPr>
              <a:t>4. </a:t>
            </a:r>
            <a:r>
              <a:rPr lang="en-US" b="1" i="1" dirty="0" smtClean="0">
                <a:solidFill>
                  <a:srgbClr val="006600"/>
                </a:solidFill>
              </a:rPr>
              <a:t>XD </a:t>
            </a:r>
            <a:r>
              <a:rPr lang="en-US" b="1" i="1" dirty="0" err="1" smtClean="0">
                <a:solidFill>
                  <a:srgbClr val="006600"/>
                </a:solidFill>
              </a:rPr>
              <a:t>nền</a:t>
            </a:r>
            <a:r>
              <a:rPr lang="en-US" b="1" i="1" dirty="0" smtClean="0">
                <a:solidFill>
                  <a:srgbClr val="006600"/>
                </a:solidFill>
              </a:rPr>
              <a:t> </a:t>
            </a:r>
            <a:r>
              <a:rPr lang="en-US" b="1" i="1" dirty="0" err="1">
                <a:solidFill>
                  <a:srgbClr val="006600"/>
                </a:solidFill>
              </a:rPr>
              <a:t>giáo</a:t>
            </a:r>
            <a:r>
              <a:rPr lang="en-US" b="1" i="1" dirty="0">
                <a:solidFill>
                  <a:srgbClr val="006600"/>
                </a:solidFill>
              </a:rPr>
              <a:t> </a:t>
            </a:r>
            <a:r>
              <a:rPr lang="en-US" b="1" i="1" dirty="0" err="1">
                <a:solidFill>
                  <a:srgbClr val="006600"/>
                </a:solidFill>
              </a:rPr>
              <a:t>dục</a:t>
            </a:r>
            <a:r>
              <a:rPr lang="en-US" b="1" i="1" dirty="0">
                <a:solidFill>
                  <a:srgbClr val="006600"/>
                </a:solidFill>
              </a:rPr>
              <a:t> </a:t>
            </a:r>
            <a:r>
              <a:rPr lang="en-US" b="1" i="1" dirty="0" err="1" smtClean="0">
                <a:solidFill>
                  <a:srgbClr val="006600"/>
                </a:solidFill>
              </a:rPr>
              <a:t>Th</a:t>
            </a:r>
            <a:r>
              <a:rPr lang="en-US" b="1" i="1" dirty="0" smtClean="0">
                <a:solidFill>
                  <a:srgbClr val="006600"/>
                </a:solidFill>
              </a:rPr>
              <a:t>/</a:t>
            </a:r>
            <a:r>
              <a:rPr lang="en-US" b="1" i="1" dirty="0" err="1" smtClean="0">
                <a:solidFill>
                  <a:srgbClr val="006600"/>
                </a:solidFill>
              </a:rPr>
              <a:t>phố</a:t>
            </a:r>
            <a:r>
              <a:rPr lang="en-US" b="1" i="1" dirty="0" smtClean="0">
                <a:solidFill>
                  <a:srgbClr val="006600"/>
                </a:solidFill>
              </a:rPr>
              <a:t> </a:t>
            </a:r>
            <a:r>
              <a:rPr lang="en-US" b="1" i="1" dirty="0" err="1">
                <a:solidFill>
                  <a:srgbClr val="006600"/>
                </a:solidFill>
              </a:rPr>
              <a:t>theo</a:t>
            </a:r>
            <a:r>
              <a:rPr lang="en-US" b="1" i="1" dirty="0">
                <a:solidFill>
                  <a:srgbClr val="006600"/>
                </a:solidFill>
              </a:rPr>
              <a:t> </a:t>
            </a:r>
            <a:r>
              <a:rPr lang="en-US" b="1" i="1" dirty="0" err="1">
                <a:solidFill>
                  <a:srgbClr val="006600"/>
                </a:solidFill>
              </a:rPr>
              <a:t>hướng</a:t>
            </a:r>
            <a:r>
              <a:rPr lang="en-US" b="1" i="1" dirty="0">
                <a:solidFill>
                  <a:srgbClr val="006600"/>
                </a:solidFill>
              </a:rPr>
              <a:t> </a:t>
            </a:r>
            <a:r>
              <a:rPr lang="en-US" b="1" i="1" dirty="0" err="1" smtClean="0">
                <a:solidFill>
                  <a:srgbClr val="006600"/>
                </a:solidFill>
              </a:rPr>
              <a:t>hiện</a:t>
            </a:r>
            <a:r>
              <a:rPr lang="en-US" b="1" i="1" dirty="0" smtClean="0">
                <a:solidFill>
                  <a:srgbClr val="006600"/>
                </a:solidFill>
              </a:rPr>
              <a:t> </a:t>
            </a:r>
            <a:r>
              <a:rPr lang="en-US" b="1" i="1" dirty="0" err="1">
                <a:solidFill>
                  <a:srgbClr val="006600"/>
                </a:solidFill>
              </a:rPr>
              <a:t>đại</a:t>
            </a:r>
            <a:r>
              <a:rPr lang="en-US" b="1" i="1" dirty="0">
                <a:solidFill>
                  <a:srgbClr val="006600"/>
                </a:solidFill>
              </a:rPr>
              <a:t>, </a:t>
            </a:r>
            <a:r>
              <a:rPr lang="en-US" b="1" i="1" dirty="0" err="1">
                <a:solidFill>
                  <a:srgbClr val="006600"/>
                </a:solidFill>
              </a:rPr>
              <a:t>hội</a:t>
            </a:r>
            <a:r>
              <a:rPr lang="en-US" b="1" i="1" dirty="0">
                <a:solidFill>
                  <a:srgbClr val="006600"/>
                </a:solidFill>
              </a:rPr>
              <a:t> </a:t>
            </a:r>
            <a:r>
              <a:rPr lang="en-US" b="1" i="1" dirty="0" err="1">
                <a:solidFill>
                  <a:srgbClr val="006600"/>
                </a:solidFill>
              </a:rPr>
              <a:t>nhập</a:t>
            </a:r>
            <a:r>
              <a:rPr lang="en-US" b="1" i="1" dirty="0">
                <a:solidFill>
                  <a:srgbClr val="006600"/>
                </a:solidFill>
              </a:rPr>
              <a:t> </a:t>
            </a:r>
            <a:r>
              <a:rPr lang="en-US" b="1" i="1" dirty="0" err="1" smtClean="0">
                <a:solidFill>
                  <a:srgbClr val="006600"/>
                </a:solidFill>
              </a:rPr>
              <a:t>Q.tế</a:t>
            </a:r>
            <a:r>
              <a:rPr lang="en-US" b="1" i="1" dirty="0">
                <a:solidFill>
                  <a:srgbClr val="006600"/>
                </a:solidFill>
              </a:rPr>
              <a:t>;</a:t>
            </a:r>
            <a:r>
              <a:rPr lang="en-US" b="1" dirty="0">
                <a:solidFill>
                  <a:srgbClr val="006600"/>
                </a:solidFill>
              </a:rPr>
              <a:t> </a:t>
            </a:r>
            <a:r>
              <a:rPr lang="en-US" b="1" dirty="0" err="1" smtClean="0">
                <a:solidFill>
                  <a:srgbClr val="006600"/>
                </a:solidFill>
              </a:rPr>
              <a:t>đào</a:t>
            </a:r>
            <a:r>
              <a:rPr lang="en-US" b="1" dirty="0" smtClean="0">
                <a:solidFill>
                  <a:srgbClr val="006600"/>
                </a:solidFill>
              </a:rPr>
              <a:t> </a:t>
            </a:r>
            <a:r>
              <a:rPr lang="en-US" b="1" dirty="0" err="1" smtClean="0">
                <a:solidFill>
                  <a:srgbClr val="006600"/>
                </a:solidFill>
              </a:rPr>
              <a:t>tạo</a:t>
            </a:r>
            <a:r>
              <a:rPr lang="en-US" b="1" dirty="0" smtClean="0">
                <a:solidFill>
                  <a:srgbClr val="006600"/>
                </a:solidFill>
              </a:rPr>
              <a:t> </a:t>
            </a:r>
            <a:r>
              <a:rPr lang="en-US" b="1" dirty="0" err="1" smtClean="0">
                <a:solidFill>
                  <a:srgbClr val="006600"/>
                </a:solidFill>
              </a:rPr>
              <a:t>người</a:t>
            </a:r>
            <a:r>
              <a:rPr lang="en-US" b="1" dirty="0" smtClean="0">
                <a:solidFill>
                  <a:srgbClr val="006600"/>
                </a:solidFill>
              </a:rPr>
              <a:t> </a:t>
            </a:r>
            <a:r>
              <a:rPr lang="en-US" b="1" dirty="0" err="1" smtClean="0">
                <a:solidFill>
                  <a:srgbClr val="006600"/>
                </a:solidFill>
              </a:rPr>
              <a:t>Th</a:t>
            </a:r>
            <a:r>
              <a:rPr lang="en-US" b="1" dirty="0" smtClean="0">
                <a:solidFill>
                  <a:srgbClr val="006600"/>
                </a:solidFill>
              </a:rPr>
              <a:t>/</a:t>
            </a:r>
            <a:r>
              <a:rPr lang="en-US" b="1" dirty="0" err="1" smtClean="0">
                <a:solidFill>
                  <a:srgbClr val="006600"/>
                </a:solidFill>
              </a:rPr>
              <a:t>phố</a:t>
            </a:r>
            <a:r>
              <a:rPr lang="en-US" b="1" dirty="0" smtClean="0">
                <a:solidFill>
                  <a:srgbClr val="006600"/>
                </a:solidFill>
              </a:rPr>
              <a:t> </a:t>
            </a:r>
            <a:r>
              <a:rPr lang="en-US" b="1" dirty="0" err="1" smtClean="0">
                <a:solidFill>
                  <a:srgbClr val="006600"/>
                </a:solidFill>
              </a:rPr>
              <a:t>giàu</a:t>
            </a:r>
            <a:r>
              <a:rPr lang="en-US" b="1" dirty="0" smtClean="0">
                <a:solidFill>
                  <a:srgbClr val="006600"/>
                </a:solidFill>
              </a:rPr>
              <a:t> </a:t>
            </a:r>
            <a:r>
              <a:rPr lang="en-US" b="1" dirty="0" err="1" smtClean="0">
                <a:solidFill>
                  <a:srgbClr val="006600"/>
                </a:solidFill>
              </a:rPr>
              <a:t>lòng</a:t>
            </a:r>
            <a:r>
              <a:rPr lang="en-US" b="1" dirty="0" smtClean="0">
                <a:solidFill>
                  <a:srgbClr val="006600"/>
                </a:solidFill>
              </a:rPr>
              <a:t> </a:t>
            </a:r>
            <a:r>
              <a:rPr lang="en-US" b="1" dirty="0" err="1" smtClean="0">
                <a:solidFill>
                  <a:srgbClr val="006600"/>
                </a:solidFill>
              </a:rPr>
              <a:t>yêu</a:t>
            </a:r>
            <a:r>
              <a:rPr lang="en-US" b="1" dirty="0" smtClean="0">
                <a:solidFill>
                  <a:srgbClr val="006600"/>
                </a:solidFill>
              </a:rPr>
              <a:t> </a:t>
            </a:r>
            <a:r>
              <a:rPr lang="en-US" b="1" dirty="0" err="1" smtClean="0">
                <a:solidFill>
                  <a:srgbClr val="006600"/>
                </a:solidFill>
              </a:rPr>
              <a:t>nước</a:t>
            </a:r>
            <a:r>
              <a:rPr lang="en-US" b="1" dirty="0" smtClean="0">
                <a:solidFill>
                  <a:srgbClr val="006600"/>
                </a:solidFill>
              </a:rPr>
              <a:t>, </a:t>
            </a:r>
            <a:r>
              <a:rPr lang="en-US" b="1" dirty="0" err="1" smtClean="0">
                <a:solidFill>
                  <a:srgbClr val="006600"/>
                </a:solidFill>
              </a:rPr>
              <a:t>tự</a:t>
            </a:r>
            <a:r>
              <a:rPr lang="en-US" b="1" dirty="0" smtClean="0">
                <a:solidFill>
                  <a:srgbClr val="006600"/>
                </a:solidFill>
              </a:rPr>
              <a:t> </a:t>
            </a:r>
            <a:r>
              <a:rPr lang="en-US" b="1" dirty="0" err="1" smtClean="0">
                <a:solidFill>
                  <a:srgbClr val="006600"/>
                </a:solidFill>
              </a:rPr>
              <a:t>hào</a:t>
            </a:r>
            <a:r>
              <a:rPr lang="en-US" b="1" dirty="0" smtClean="0">
                <a:solidFill>
                  <a:srgbClr val="006600"/>
                </a:solidFill>
              </a:rPr>
              <a:t> </a:t>
            </a:r>
            <a:r>
              <a:rPr lang="en-US" b="1" dirty="0" err="1" smtClean="0">
                <a:solidFill>
                  <a:srgbClr val="006600"/>
                </a:solidFill>
              </a:rPr>
              <a:t>dân</a:t>
            </a:r>
            <a:r>
              <a:rPr lang="en-US" b="1" dirty="0" smtClean="0">
                <a:solidFill>
                  <a:srgbClr val="006600"/>
                </a:solidFill>
              </a:rPr>
              <a:t> </a:t>
            </a:r>
            <a:r>
              <a:rPr lang="en-US" b="1" dirty="0" err="1" smtClean="0">
                <a:solidFill>
                  <a:srgbClr val="006600"/>
                </a:solidFill>
              </a:rPr>
              <a:t>tộc</a:t>
            </a:r>
            <a:r>
              <a:rPr lang="en-US" b="1" dirty="0" smtClean="0">
                <a:solidFill>
                  <a:srgbClr val="006600"/>
                </a:solidFill>
              </a:rPr>
              <a:t>, </a:t>
            </a:r>
            <a:r>
              <a:rPr lang="en-US" b="1" dirty="0" err="1" smtClean="0">
                <a:solidFill>
                  <a:srgbClr val="006600"/>
                </a:solidFill>
              </a:rPr>
              <a:t>có</a:t>
            </a:r>
            <a:r>
              <a:rPr lang="en-US" b="1" dirty="0" smtClean="0">
                <a:solidFill>
                  <a:srgbClr val="006600"/>
                </a:solidFill>
              </a:rPr>
              <a:t> </a:t>
            </a:r>
            <a:r>
              <a:rPr lang="en-US" b="1" dirty="0" err="1" smtClean="0">
                <a:solidFill>
                  <a:srgbClr val="006600"/>
                </a:solidFill>
              </a:rPr>
              <a:t>đạo</a:t>
            </a:r>
            <a:r>
              <a:rPr lang="en-US" b="1" dirty="0" smtClean="0">
                <a:solidFill>
                  <a:srgbClr val="006600"/>
                </a:solidFill>
              </a:rPr>
              <a:t> </a:t>
            </a:r>
            <a:r>
              <a:rPr lang="en-US" b="1" dirty="0" err="1" smtClean="0">
                <a:solidFill>
                  <a:srgbClr val="006600"/>
                </a:solidFill>
              </a:rPr>
              <a:t>đức</a:t>
            </a:r>
            <a:r>
              <a:rPr lang="en-US" b="1" dirty="0" smtClean="0">
                <a:solidFill>
                  <a:srgbClr val="006600"/>
                </a:solidFill>
              </a:rPr>
              <a:t>, </a:t>
            </a:r>
            <a:r>
              <a:rPr lang="en-US" b="1" dirty="0" err="1" smtClean="0">
                <a:solidFill>
                  <a:srgbClr val="006600"/>
                </a:solidFill>
              </a:rPr>
              <a:t>có</a:t>
            </a:r>
            <a:r>
              <a:rPr lang="en-US" b="1" dirty="0" smtClean="0">
                <a:solidFill>
                  <a:srgbClr val="006600"/>
                </a:solidFill>
              </a:rPr>
              <a:t> </a:t>
            </a:r>
            <a:r>
              <a:rPr lang="en-US" b="1" dirty="0" err="1" smtClean="0">
                <a:solidFill>
                  <a:srgbClr val="006600"/>
                </a:solidFill>
              </a:rPr>
              <a:t>kỷ</a:t>
            </a:r>
            <a:r>
              <a:rPr lang="en-US" b="1" dirty="0" smtClean="0">
                <a:solidFill>
                  <a:srgbClr val="006600"/>
                </a:solidFill>
              </a:rPr>
              <a:t> </a:t>
            </a:r>
            <a:r>
              <a:rPr lang="en-US" b="1" dirty="0" err="1" smtClean="0">
                <a:solidFill>
                  <a:srgbClr val="006600"/>
                </a:solidFill>
              </a:rPr>
              <a:t>luật</a:t>
            </a:r>
            <a:r>
              <a:rPr lang="en-US" b="1" dirty="0" smtClean="0">
                <a:solidFill>
                  <a:srgbClr val="006600"/>
                </a:solidFill>
              </a:rPr>
              <a:t>, </a:t>
            </a:r>
            <a:r>
              <a:rPr lang="en-US" b="1" dirty="0" err="1" smtClean="0">
                <a:solidFill>
                  <a:srgbClr val="006600"/>
                </a:solidFill>
              </a:rPr>
              <a:t>trách</a:t>
            </a:r>
            <a:r>
              <a:rPr lang="en-US" b="1" dirty="0" smtClean="0">
                <a:solidFill>
                  <a:srgbClr val="006600"/>
                </a:solidFill>
              </a:rPr>
              <a:t> </a:t>
            </a:r>
            <a:r>
              <a:rPr lang="en-US" b="1" dirty="0" err="1" smtClean="0">
                <a:solidFill>
                  <a:srgbClr val="006600"/>
                </a:solidFill>
              </a:rPr>
              <a:t>nhiệm</a:t>
            </a:r>
            <a:r>
              <a:rPr lang="en-US" b="1" dirty="0" smtClean="0">
                <a:solidFill>
                  <a:srgbClr val="006600"/>
                </a:solidFill>
              </a:rPr>
              <a:t>.</a:t>
            </a:r>
            <a:endParaRPr lang="en-US" b="1" dirty="0">
              <a:solidFill>
                <a:srgbClr val="006600"/>
              </a:solidFill>
            </a:endParaRPr>
          </a:p>
        </p:txBody>
      </p:sp>
      <p:sp>
        <p:nvSpPr>
          <p:cNvPr id="6" name="TextBox 5"/>
          <p:cNvSpPr txBox="1"/>
          <p:nvPr/>
        </p:nvSpPr>
        <p:spPr>
          <a:xfrm>
            <a:off x="5943600" y="4191000"/>
            <a:ext cx="2895600" cy="1477328"/>
          </a:xfrm>
          <a:prstGeom prst="rect">
            <a:avLst/>
          </a:prstGeom>
          <a:noFill/>
        </p:spPr>
        <p:txBody>
          <a:bodyPr wrap="square" rtlCol="0">
            <a:spAutoFit/>
          </a:bodyPr>
          <a:lstStyle/>
          <a:p>
            <a:r>
              <a:rPr lang="en-US" dirty="0" smtClean="0"/>
              <a:t> </a:t>
            </a:r>
            <a:r>
              <a:rPr lang="en-US" b="1" i="1" dirty="0" smtClean="0">
                <a:solidFill>
                  <a:srgbClr val="660066"/>
                </a:solidFill>
              </a:rPr>
              <a:t>5.</a:t>
            </a:r>
            <a:r>
              <a:rPr lang="en-US" b="1" i="1" dirty="0">
                <a:solidFill>
                  <a:srgbClr val="660066"/>
                </a:solidFill>
              </a:rPr>
              <a:t> </a:t>
            </a:r>
            <a:r>
              <a:rPr lang="en-US" b="1" i="1" dirty="0" err="1">
                <a:solidFill>
                  <a:srgbClr val="660066"/>
                </a:solidFill>
              </a:rPr>
              <a:t>Nâng</a:t>
            </a:r>
            <a:r>
              <a:rPr lang="en-US" b="1" i="1" dirty="0">
                <a:solidFill>
                  <a:srgbClr val="660066"/>
                </a:solidFill>
              </a:rPr>
              <a:t> </a:t>
            </a:r>
            <a:r>
              <a:rPr lang="en-US" b="1" i="1" dirty="0" err="1">
                <a:solidFill>
                  <a:srgbClr val="660066"/>
                </a:solidFill>
              </a:rPr>
              <a:t>cao</a:t>
            </a:r>
            <a:r>
              <a:rPr lang="en-US" b="1" i="1" dirty="0">
                <a:solidFill>
                  <a:srgbClr val="660066"/>
                </a:solidFill>
              </a:rPr>
              <a:t> </a:t>
            </a:r>
            <a:r>
              <a:rPr lang="en-US" b="1" i="1" dirty="0" err="1">
                <a:solidFill>
                  <a:srgbClr val="660066"/>
                </a:solidFill>
              </a:rPr>
              <a:t>chất</a:t>
            </a:r>
            <a:r>
              <a:rPr lang="en-US" b="1" i="1" dirty="0">
                <a:solidFill>
                  <a:srgbClr val="660066"/>
                </a:solidFill>
              </a:rPr>
              <a:t> </a:t>
            </a:r>
            <a:r>
              <a:rPr lang="en-US" b="1" i="1" dirty="0" err="1">
                <a:solidFill>
                  <a:srgbClr val="660066"/>
                </a:solidFill>
              </a:rPr>
              <a:t>lượng</a:t>
            </a:r>
            <a:r>
              <a:rPr lang="en-US" b="1" i="1" dirty="0">
                <a:solidFill>
                  <a:srgbClr val="660066"/>
                </a:solidFill>
              </a:rPr>
              <a:t> </a:t>
            </a:r>
            <a:r>
              <a:rPr lang="en-US" b="1" i="1" dirty="0" err="1">
                <a:solidFill>
                  <a:srgbClr val="660066"/>
                </a:solidFill>
              </a:rPr>
              <a:t>dân</a:t>
            </a:r>
            <a:r>
              <a:rPr lang="en-US" b="1" i="1" dirty="0">
                <a:solidFill>
                  <a:srgbClr val="660066"/>
                </a:solidFill>
              </a:rPr>
              <a:t> </a:t>
            </a:r>
            <a:r>
              <a:rPr lang="en-US" b="1" i="1" dirty="0" err="1">
                <a:solidFill>
                  <a:srgbClr val="660066"/>
                </a:solidFill>
              </a:rPr>
              <a:t>số</a:t>
            </a:r>
            <a:r>
              <a:rPr lang="en-US" b="1" i="1" dirty="0">
                <a:solidFill>
                  <a:srgbClr val="660066"/>
                </a:solidFill>
              </a:rPr>
              <a:t>, con </a:t>
            </a:r>
            <a:r>
              <a:rPr lang="en-US" b="1" i="1" dirty="0" err="1">
                <a:solidFill>
                  <a:srgbClr val="660066"/>
                </a:solidFill>
              </a:rPr>
              <a:t>người</a:t>
            </a:r>
            <a:r>
              <a:rPr lang="en-US" b="1" i="1" dirty="0">
                <a:solidFill>
                  <a:srgbClr val="660066"/>
                </a:solidFill>
              </a:rPr>
              <a:t> </a:t>
            </a:r>
            <a:r>
              <a:rPr lang="en-US" b="1" i="1" dirty="0" err="1">
                <a:solidFill>
                  <a:srgbClr val="660066"/>
                </a:solidFill>
              </a:rPr>
              <a:t>Thành</a:t>
            </a:r>
            <a:r>
              <a:rPr lang="en-US" b="1" i="1" dirty="0">
                <a:solidFill>
                  <a:srgbClr val="660066"/>
                </a:solidFill>
              </a:rPr>
              <a:t> </a:t>
            </a:r>
            <a:r>
              <a:rPr lang="en-US" b="1" i="1" dirty="0" err="1">
                <a:solidFill>
                  <a:srgbClr val="660066"/>
                </a:solidFill>
              </a:rPr>
              <a:t>phố</a:t>
            </a:r>
            <a:r>
              <a:rPr lang="en-US" b="1" i="1" dirty="0">
                <a:solidFill>
                  <a:srgbClr val="660066"/>
                </a:solidFill>
              </a:rPr>
              <a:t> </a:t>
            </a:r>
            <a:r>
              <a:rPr lang="en-US" b="1" i="1" dirty="0" err="1">
                <a:solidFill>
                  <a:srgbClr val="660066"/>
                </a:solidFill>
              </a:rPr>
              <a:t>về</a:t>
            </a:r>
            <a:r>
              <a:rPr lang="en-US" b="1" i="1" dirty="0">
                <a:solidFill>
                  <a:srgbClr val="660066"/>
                </a:solidFill>
              </a:rPr>
              <a:t> </a:t>
            </a:r>
            <a:r>
              <a:rPr lang="en-US" b="1" i="1" dirty="0" err="1">
                <a:solidFill>
                  <a:srgbClr val="660066"/>
                </a:solidFill>
              </a:rPr>
              <a:t>thể</a:t>
            </a:r>
            <a:r>
              <a:rPr lang="en-US" b="1" i="1" dirty="0">
                <a:solidFill>
                  <a:srgbClr val="660066"/>
                </a:solidFill>
              </a:rPr>
              <a:t> </a:t>
            </a:r>
            <a:r>
              <a:rPr lang="en-US" b="1" i="1" dirty="0" err="1">
                <a:solidFill>
                  <a:srgbClr val="660066"/>
                </a:solidFill>
              </a:rPr>
              <a:t>chất</a:t>
            </a:r>
            <a:r>
              <a:rPr lang="en-US" b="1" i="1" dirty="0">
                <a:solidFill>
                  <a:srgbClr val="660066"/>
                </a:solidFill>
              </a:rPr>
              <a:t>, </a:t>
            </a:r>
            <a:r>
              <a:rPr lang="en-US" b="1" i="1" dirty="0" err="1">
                <a:solidFill>
                  <a:srgbClr val="660066"/>
                </a:solidFill>
              </a:rPr>
              <a:t>tinh</a:t>
            </a:r>
            <a:r>
              <a:rPr lang="en-US" b="1" i="1" dirty="0">
                <a:solidFill>
                  <a:srgbClr val="660066"/>
                </a:solidFill>
              </a:rPr>
              <a:t> </a:t>
            </a:r>
            <a:r>
              <a:rPr lang="en-US" b="1" i="1" dirty="0" err="1">
                <a:solidFill>
                  <a:srgbClr val="660066"/>
                </a:solidFill>
              </a:rPr>
              <a:t>thần</a:t>
            </a:r>
            <a:r>
              <a:rPr lang="en-US" b="1" i="1" dirty="0">
                <a:solidFill>
                  <a:srgbClr val="660066"/>
                </a:solidFill>
              </a:rPr>
              <a:t>, </a:t>
            </a:r>
            <a:r>
              <a:rPr lang="en-US" b="1" i="1" dirty="0" err="1">
                <a:solidFill>
                  <a:srgbClr val="660066"/>
                </a:solidFill>
              </a:rPr>
              <a:t>chất</a:t>
            </a:r>
            <a:r>
              <a:rPr lang="en-US" b="1" i="1" dirty="0">
                <a:solidFill>
                  <a:srgbClr val="660066"/>
                </a:solidFill>
              </a:rPr>
              <a:t> </a:t>
            </a:r>
            <a:r>
              <a:rPr lang="en-US" b="1" i="1" dirty="0" err="1">
                <a:solidFill>
                  <a:srgbClr val="660066"/>
                </a:solidFill>
              </a:rPr>
              <a:t>lượng</a:t>
            </a:r>
            <a:r>
              <a:rPr lang="en-US" b="1" i="1" dirty="0">
                <a:solidFill>
                  <a:srgbClr val="660066"/>
                </a:solidFill>
              </a:rPr>
              <a:t> </a:t>
            </a:r>
            <a:r>
              <a:rPr lang="en-US" b="1" i="1" dirty="0" err="1">
                <a:solidFill>
                  <a:srgbClr val="660066"/>
                </a:solidFill>
              </a:rPr>
              <a:t>sống</a:t>
            </a:r>
            <a:r>
              <a:rPr lang="en-US" b="1" i="1" dirty="0">
                <a:solidFill>
                  <a:srgbClr val="660066"/>
                </a:solidFill>
              </a:rPr>
              <a:t> </a:t>
            </a:r>
            <a:r>
              <a:rPr lang="en-US" b="1" i="1" dirty="0" err="1">
                <a:solidFill>
                  <a:srgbClr val="660066"/>
                </a:solidFill>
              </a:rPr>
              <a:t>ngày</a:t>
            </a:r>
            <a:r>
              <a:rPr lang="en-US" b="1" i="1" dirty="0">
                <a:solidFill>
                  <a:srgbClr val="660066"/>
                </a:solidFill>
              </a:rPr>
              <a:t> </a:t>
            </a:r>
            <a:r>
              <a:rPr lang="en-US" b="1" i="1" dirty="0" err="1">
                <a:solidFill>
                  <a:srgbClr val="660066"/>
                </a:solidFill>
              </a:rPr>
              <a:t>càng</a:t>
            </a:r>
            <a:r>
              <a:rPr lang="en-US" b="1" i="1" dirty="0">
                <a:solidFill>
                  <a:srgbClr val="660066"/>
                </a:solidFill>
              </a:rPr>
              <a:t> </a:t>
            </a:r>
            <a:r>
              <a:rPr lang="en-US" b="1" i="1" dirty="0" err="1">
                <a:solidFill>
                  <a:srgbClr val="660066"/>
                </a:solidFill>
              </a:rPr>
              <a:t>tốt</a:t>
            </a:r>
            <a:r>
              <a:rPr lang="en-US" b="1" i="1" dirty="0">
                <a:solidFill>
                  <a:srgbClr val="660066"/>
                </a:solidFill>
              </a:rPr>
              <a:t> </a:t>
            </a:r>
            <a:r>
              <a:rPr lang="en-US" b="1" i="1" dirty="0" err="1">
                <a:solidFill>
                  <a:srgbClr val="660066"/>
                </a:solidFill>
              </a:rPr>
              <a:t>hơn</a:t>
            </a:r>
            <a:r>
              <a:rPr lang="en-US" b="1" i="1" dirty="0">
                <a:solidFill>
                  <a:srgbClr val="660066"/>
                </a:solidFill>
              </a:rPr>
              <a:t>; </a:t>
            </a:r>
          </a:p>
        </p:txBody>
      </p:sp>
      <p:sp>
        <p:nvSpPr>
          <p:cNvPr id="7" name="TextBox 6"/>
          <p:cNvSpPr txBox="1"/>
          <p:nvPr/>
        </p:nvSpPr>
        <p:spPr>
          <a:xfrm>
            <a:off x="1891106" y="5181600"/>
            <a:ext cx="4029168" cy="1200329"/>
          </a:xfrm>
          <a:prstGeom prst="rect">
            <a:avLst/>
          </a:prstGeom>
          <a:noFill/>
        </p:spPr>
        <p:txBody>
          <a:bodyPr wrap="square" rtlCol="0">
            <a:spAutoFit/>
          </a:bodyPr>
          <a:lstStyle/>
          <a:p>
            <a:r>
              <a:rPr lang="en-US" b="1" dirty="0" smtClean="0">
                <a:solidFill>
                  <a:srgbClr val="C00000"/>
                </a:solidFill>
              </a:rPr>
              <a:t> </a:t>
            </a:r>
            <a:r>
              <a:rPr lang="en-US" b="1" dirty="0" smtClean="0">
                <a:solidFill>
                  <a:srgbClr val="993300"/>
                </a:solidFill>
              </a:rPr>
              <a:t>6.</a:t>
            </a:r>
            <a:r>
              <a:rPr lang="en-US" b="1" i="1" dirty="0">
                <a:solidFill>
                  <a:srgbClr val="993300"/>
                </a:solidFill>
              </a:rPr>
              <a:t> </a:t>
            </a:r>
            <a:r>
              <a:rPr lang="en-US" b="1" i="1" dirty="0" err="1">
                <a:solidFill>
                  <a:srgbClr val="993300"/>
                </a:solidFill>
              </a:rPr>
              <a:t>Phát</a:t>
            </a:r>
            <a:r>
              <a:rPr lang="en-US" b="1" i="1" dirty="0">
                <a:solidFill>
                  <a:srgbClr val="993300"/>
                </a:solidFill>
              </a:rPr>
              <a:t> </a:t>
            </a:r>
            <a:r>
              <a:rPr lang="en-US" b="1" i="1" dirty="0" err="1">
                <a:solidFill>
                  <a:srgbClr val="993300"/>
                </a:solidFill>
              </a:rPr>
              <a:t>triển</a:t>
            </a:r>
            <a:r>
              <a:rPr lang="en-US" b="1" i="1" dirty="0">
                <a:solidFill>
                  <a:srgbClr val="993300"/>
                </a:solidFill>
              </a:rPr>
              <a:t> </a:t>
            </a:r>
            <a:r>
              <a:rPr lang="en-US" b="1" i="1" dirty="0" err="1">
                <a:solidFill>
                  <a:srgbClr val="993300"/>
                </a:solidFill>
              </a:rPr>
              <a:t>giá</a:t>
            </a:r>
            <a:r>
              <a:rPr lang="en-US" b="1" i="1" dirty="0">
                <a:solidFill>
                  <a:srgbClr val="993300"/>
                </a:solidFill>
              </a:rPr>
              <a:t> </a:t>
            </a:r>
            <a:r>
              <a:rPr lang="en-US" b="1" i="1" dirty="0" err="1">
                <a:solidFill>
                  <a:srgbClr val="993300"/>
                </a:solidFill>
              </a:rPr>
              <a:t>trị</a:t>
            </a:r>
            <a:r>
              <a:rPr lang="en-US" b="1" i="1" dirty="0">
                <a:solidFill>
                  <a:srgbClr val="993300"/>
                </a:solidFill>
              </a:rPr>
              <a:t> </a:t>
            </a:r>
            <a:r>
              <a:rPr lang="en-US" b="1" i="1" dirty="0" err="1">
                <a:solidFill>
                  <a:srgbClr val="993300"/>
                </a:solidFill>
              </a:rPr>
              <a:t>văn</a:t>
            </a:r>
            <a:r>
              <a:rPr lang="en-US" b="1" i="1" dirty="0">
                <a:solidFill>
                  <a:srgbClr val="993300"/>
                </a:solidFill>
              </a:rPr>
              <a:t> </a:t>
            </a:r>
            <a:r>
              <a:rPr lang="en-US" b="1" i="1" dirty="0" err="1">
                <a:solidFill>
                  <a:srgbClr val="993300"/>
                </a:solidFill>
              </a:rPr>
              <a:t>hóa</a:t>
            </a:r>
            <a:r>
              <a:rPr lang="en-US" b="1" i="1" dirty="0">
                <a:solidFill>
                  <a:srgbClr val="993300"/>
                </a:solidFill>
              </a:rPr>
              <a:t>, con </a:t>
            </a:r>
            <a:r>
              <a:rPr lang="en-US" b="1" i="1" dirty="0" err="1">
                <a:solidFill>
                  <a:srgbClr val="993300"/>
                </a:solidFill>
              </a:rPr>
              <a:t>người</a:t>
            </a:r>
            <a:r>
              <a:rPr lang="en-US" b="1" i="1" dirty="0">
                <a:solidFill>
                  <a:srgbClr val="993300"/>
                </a:solidFill>
              </a:rPr>
              <a:t> </a:t>
            </a:r>
            <a:r>
              <a:rPr lang="en-US" b="1" i="1" dirty="0" err="1">
                <a:solidFill>
                  <a:srgbClr val="993300"/>
                </a:solidFill>
              </a:rPr>
              <a:t>Thành</a:t>
            </a:r>
            <a:r>
              <a:rPr lang="en-US" b="1" i="1" dirty="0">
                <a:solidFill>
                  <a:srgbClr val="993300"/>
                </a:solidFill>
              </a:rPr>
              <a:t> </a:t>
            </a:r>
            <a:r>
              <a:rPr lang="en-US" b="1" i="1" dirty="0" err="1">
                <a:solidFill>
                  <a:srgbClr val="993300"/>
                </a:solidFill>
              </a:rPr>
              <a:t>phố</a:t>
            </a:r>
            <a:r>
              <a:rPr lang="en-US" b="1" i="1" dirty="0">
                <a:solidFill>
                  <a:srgbClr val="993300"/>
                </a:solidFill>
              </a:rPr>
              <a:t> </a:t>
            </a:r>
            <a:r>
              <a:rPr lang="en-US" b="1" i="1" dirty="0" err="1">
                <a:solidFill>
                  <a:srgbClr val="993300"/>
                </a:solidFill>
              </a:rPr>
              <a:t>gắn</a:t>
            </a:r>
            <a:r>
              <a:rPr lang="en-US" b="1" i="1" dirty="0">
                <a:solidFill>
                  <a:srgbClr val="993300"/>
                </a:solidFill>
              </a:rPr>
              <a:t> </a:t>
            </a:r>
            <a:r>
              <a:rPr lang="en-US" b="1" i="1" dirty="0" err="1">
                <a:solidFill>
                  <a:srgbClr val="993300"/>
                </a:solidFill>
              </a:rPr>
              <a:t>với</a:t>
            </a:r>
            <a:r>
              <a:rPr lang="en-US" b="1" i="1" dirty="0">
                <a:solidFill>
                  <a:srgbClr val="993300"/>
                </a:solidFill>
              </a:rPr>
              <a:t> </a:t>
            </a:r>
            <a:r>
              <a:rPr lang="en-US" b="1" i="1" dirty="0" err="1">
                <a:solidFill>
                  <a:srgbClr val="993300"/>
                </a:solidFill>
              </a:rPr>
              <a:t>công</a:t>
            </a:r>
            <a:r>
              <a:rPr lang="en-US" b="1" i="1" dirty="0">
                <a:solidFill>
                  <a:srgbClr val="993300"/>
                </a:solidFill>
              </a:rPr>
              <a:t> </a:t>
            </a:r>
            <a:r>
              <a:rPr lang="en-US" b="1" i="1" dirty="0" err="1">
                <a:solidFill>
                  <a:srgbClr val="993300"/>
                </a:solidFill>
              </a:rPr>
              <a:t>bằng</a:t>
            </a:r>
            <a:r>
              <a:rPr lang="en-US" b="1" i="1" dirty="0">
                <a:solidFill>
                  <a:srgbClr val="993300"/>
                </a:solidFill>
              </a:rPr>
              <a:t>, </a:t>
            </a:r>
            <a:r>
              <a:rPr lang="en-US" b="1" i="1" dirty="0" err="1">
                <a:solidFill>
                  <a:srgbClr val="993300"/>
                </a:solidFill>
              </a:rPr>
              <a:t>tiến</a:t>
            </a:r>
            <a:r>
              <a:rPr lang="en-US" b="1" i="1" dirty="0">
                <a:solidFill>
                  <a:srgbClr val="993300"/>
                </a:solidFill>
              </a:rPr>
              <a:t> </a:t>
            </a:r>
            <a:r>
              <a:rPr lang="en-US" b="1" i="1" dirty="0" err="1">
                <a:solidFill>
                  <a:srgbClr val="993300"/>
                </a:solidFill>
              </a:rPr>
              <a:t>bộ</a:t>
            </a:r>
            <a:r>
              <a:rPr lang="en-US" b="1" i="1" dirty="0">
                <a:solidFill>
                  <a:srgbClr val="993300"/>
                </a:solidFill>
              </a:rPr>
              <a:t> </a:t>
            </a:r>
            <a:r>
              <a:rPr lang="en-US" b="1" i="1" dirty="0" err="1">
                <a:solidFill>
                  <a:srgbClr val="993300"/>
                </a:solidFill>
              </a:rPr>
              <a:t>xã</a:t>
            </a:r>
            <a:r>
              <a:rPr lang="en-US" b="1" i="1" dirty="0">
                <a:solidFill>
                  <a:srgbClr val="993300"/>
                </a:solidFill>
              </a:rPr>
              <a:t> </a:t>
            </a:r>
            <a:r>
              <a:rPr lang="en-US" b="1" i="1" dirty="0" err="1">
                <a:solidFill>
                  <a:srgbClr val="993300"/>
                </a:solidFill>
              </a:rPr>
              <a:t>hội</a:t>
            </a:r>
            <a:r>
              <a:rPr lang="en-US" b="1" i="1" dirty="0">
                <a:solidFill>
                  <a:srgbClr val="993300"/>
                </a:solidFill>
              </a:rPr>
              <a:t>; </a:t>
            </a:r>
            <a:r>
              <a:rPr lang="en-US" b="1" i="1" dirty="0" err="1">
                <a:solidFill>
                  <a:srgbClr val="993300"/>
                </a:solidFill>
              </a:rPr>
              <a:t>thực</a:t>
            </a:r>
            <a:r>
              <a:rPr lang="en-US" b="1" i="1" dirty="0">
                <a:solidFill>
                  <a:srgbClr val="993300"/>
                </a:solidFill>
              </a:rPr>
              <a:t> </a:t>
            </a:r>
            <a:r>
              <a:rPr lang="en-US" b="1" i="1" dirty="0" err="1">
                <a:solidFill>
                  <a:srgbClr val="993300"/>
                </a:solidFill>
              </a:rPr>
              <a:t>hiện</a:t>
            </a:r>
            <a:r>
              <a:rPr lang="en-US" b="1" i="1" dirty="0">
                <a:solidFill>
                  <a:srgbClr val="993300"/>
                </a:solidFill>
              </a:rPr>
              <a:t> </a:t>
            </a:r>
            <a:r>
              <a:rPr lang="en-US" b="1" i="1" dirty="0" err="1">
                <a:solidFill>
                  <a:srgbClr val="993300"/>
                </a:solidFill>
              </a:rPr>
              <a:t>tốt</a:t>
            </a:r>
            <a:r>
              <a:rPr lang="en-US" b="1" i="1" dirty="0">
                <a:solidFill>
                  <a:srgbClr val="993300"/>
                </a:solidFill>
              </a:rPr>
              <a:t> </a:t>
            </a:r>
            <a:r>
              <a:rPr lang="en-US" b="1" i="1" dirty="0" err="1">
                <a:solidFill>
                  <a:srgbClr val="993300"/>
                </a:solidFill>
              </a:rPr>
              <a:t>nhiệm</a:t>
            </a:r>
            <a:r>
              <a:rPr lang="en-US" b="1" i="1" dirty="0">
                <a:solidFill>
                  <a:srgbClr val="993300"/>
                </a:solidFill>
              </a:rPr>
              <a:t> </a:t>
            </a:r>
            <a:r>
              <a:rPr lang="en-US" b="1" i="1" dirty="0" err="1">
                <a:solidFill>
                  <a:srgbClr val="993300"/>
                </a:solidFill>
              </a:rPr>
              <a:t>vụ</a:t>
            </a:r>
            <a:r>
              <a:rPr lang="en-US" b="1" i="1" dirty="0">
                <a:solidFill>
                  <a:srgbClr val="993300"/>
                </a:solidFill>
              </a:rPr>
              <a:t> an </a:t>
            </a:r>
            <a:r>
              <a:rPr lang="en-US" b="1" i="1" dirty="0" err="1">
                <a:solidFill>
                  <a:srgbClr val="993300"/>
                </a:solidFill>
              </a:rPr>
              <a:t>dân</a:t>
            </a:r>
            <a:r>
              <a:rPr lang="en-US" b="1" i="1" dirty="0">
                <a:solidFill>
                  <a:srgbClr val="993300"/>
                </a:solidFill>
              </a:rPr>
              <a:t>, an </a:t>
            </a:r>
            <a:r>
              <a:rPr lang="en-US" b="1" i="1" dirty="0" err="1">
                <a:solidFill>
                  <a:srgbClr val="993300"/>
                </a:solidFill>
              </a:rPr>
              <a:t>sinh</a:t>
            </a:r>
            <a:r>
              <a:rPr lang="en-US" b="1" i="1" dirty="0">
                <a:solidFill>
                  <a:srgbClr val="993300"/>
                </a:solidFill>
              </a:rPr>
              <a:t> </a:t>
            </a:r>
            <a:r>
              <a:rPr lang="en-US" b="1" i="1" dirty="0" err="1">
                <a:solidFill>
                  <a:srgbClr val="993300"/>
                </a:solidFill>
              </a:rPr>
              <a:t>xã</a:t>
            </a:r>
            <a:r>
              <a:rPr lang="en-US" b="1" i="1" dirty="0">
                <a:solidFill>
                  <a:srgbClr val="993300"/>
                </a:solidFill>
              </a:rPr>
              <a:t> </a:t>
            </a:r>
            <a:r>
              <a:rPr lang="en-US" b="1" i="1" dirty="0" err="1">
                <a:solidFill>
                  <a:srgbClr val="993300"/>
                </a:solidFill>
              </a:rPr>
              <a:t>hội</a:t>
            </a:r>
            <a:r>
              <a:rPr lang="en-US" b="1" i="1" dirty="0">
                <a:solidFill>
                  <a:srgbClr val="993300"/>
                </a:solidFill>
              </a:rPr>
              <a:t>,</a:t>
            </a:r>
            <a:r>
              <a:rPr lang="en-US" b="1" dirty="0">
                <a:solidFill>
                  <a:srgbClr val="993300"/>
                </a:solidFill>
              </a:rPr>
              <a:t> </a:t>
            </a:r>
          </a:p>
        </p:txBody>
      </p:sp>
      <p:sp>
        <p:nvSpPr>
          <p:cNvPr id="8" name="Slide Number Placeholder 7"/>
          <p:cNvSpPr>
            <a:spLocks noGrp="1"/>
          </p:cNvSpPr>
          <p:nvPr>
            <p:ph type="sldNum" sz="quarter" idx="11"/>
          </p:nvPr>
        </p:nvSpPr>
        <p:spPr>
          <a:xfrm>
            <a:off x="3657600" y="6553200"/>
            <a:ext cx="2133600" cy="320675"/>
          </a:xfrm>
        </p:spPr>
        <p:txBody>
          <a:bodyPr/>
          <a:lstStyle/>
          <a:p>
            <a:pPr algn="ctr"/>
            <a:fld id="{CCF13A01-C834-423B-943D-C119CDDAEA63}" type="slidenum">
              <a:rPr lang="en-US" b="1" smtClean="0">
                <a:solidFill>
                  <a:srgbClr val="0000CC"/>
                </a:solidFill>
              </a:rPr>
              <a:pPr algn="ctr"/>
              <a:t>17</a:t>
            </a:fld>
            <a:endParaRPr lang="en-US" b="1" dirty="0">
              <a:solidFill>
                <a:srgbClr val="0000CC"/>
              </a:solidFill>
            </a:endParaRPr>
          </a:p>
        </p:txBody>
      </p:sp>
    </p:spTree>
    <p:extLst>
      <p:ext uri="{BB962C8B-B14F-4D97-AF65-F5344CB8AC3E}">
        <p14:creationId xmlns:p14="http://schemas.microsoft.com/office/powerpoint/2010/main" val="360006067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AutoShape 2"/>
          <p:cNvSpPr>
            <a:spLocks noChangeArrowheads="1"/>
          </p:cNvSpPr>
          <p:nvPr/>
        </p:nvSpPr>
        <p:spPr bwMode="gray">
          <a:xfrm>
            <a:off x="1019175" y="1721592"/>
            <a:ext cx="7770150" cy="1631208"/>
          </a:xfrm>
          <a:prstGeom prst="roundRect">
            <a:avLst>
              <a:gd name="adj" fmla="val 16449"/>
            </a:avLst>
          </a:prstGeom>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41987" name="AutoShape 3"/>
          <p:cNvSpPr>
            <a:spLocks noChangeArrowheads="1"/>
          </p:cNvSpPr>
          <p:nvPr/>
        </p:nvSpPr>
        <p:spPr bwMode="gray">
          <a:xfrm>
            <a:off x="1049337" y="3505200"/>
            <a:ext cx="7713663" cy="1289050"/>
          </a:xfrm>
          <a:prstGeom prst="roundRect">
            <a:avLst>
              <a:gd name="adj" fmla="val 16227"/>
            </a:avLst>
          </a:prstGeom>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41988" name="AutoShape 4"/>
          <p:cNvSpPr>
            <a:spLocks noChangeArrowheads="1"/>
          </p:cNvSpPr>
          <p:nvPr/>
        </p:nvSpPr>
        <p:spPr bwMode="gray">
          <a:xfrm>
            <a:off x="1049337" y="4953635"/>
            <a:ext cx="7713663" cy="1599565"/>
          </a:xfrm>
          <a:prstGeom prst="roundRect">
            <a:avLst>
              <a:gd name="adj" fmla="val 22019"/>
            </a:avLst>
          </a:prstGeom>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41989" name="Rectangle 5"/>
          <p:cNvSpPr>
            <a:spLocks noChangeArrowheads="1"/>
          </p:cNvSpPr>
          <p:nvPr/>
        </p:nvSpPr>
        <p:spPr bwMode="gray">
          <a:xfrm>
            <a:off x="1796289" y="1676400"/>
            <a:ext cx="6993036" cy="170816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1440">
              <a:spcBef>
                <a:spcPts val="200"/>
              </a:spcBef>
              <a:spcAft>
                <a:spcPts val="200"/>
              </a:spcAft>
              <a:buClr>
                <a:srgbClr val="0000CC"/>
              </a:buClr>
              <a:buFont typeface="Wingdings" pitchFamily="2" charset="2"/>
              <a:buChar char="v"/>
            </a:pPr>
            <a:r>
              <a:rPr lang="en-US" sz="2000" dirty="0">
                <a:solidFill>
                  <a:srgbClr val="080808"/>
                </a:solidFill>
              </a:rPr>
              <a:t> </a:t>
            </a:r>
            <a:r>
              <a:rPr lang="en-US" sz="2000" b="1" i="1" dirty="0" err="1" smtClean="0">
                <a:solidFill>
                  <a:srgbClr val="002060"/>
                </a:solidFill>
              </a:rPr>
              <a:t>Nâng</a:t>
            </a:r>
            <a:r>
              <a:rPr lang="en-US" sz="2000" b="1" i="1" dirty="0" smtClean="0">
                <a:solidFill>
                  <a:srgbClr val="002060"/>
                </a:solidFill>
              </a:rPr>
              <a:t> </a:t>
            </a:r>
            <a:r>
              <a:rPr lang="en-US" sz="2000" b="1" i="1" dirty="0" err="1">
                <a:solidFill>
                  <a:srgbClr val="002060"/>
                </a:solidFill>
              </a:rPr>
              <a:t>cao</a:t>
            </a:r>
            <a:r>
              <a:rPr lang="en-US" sz="2000" b="1" i="1" dirty="0">
                <a:solidFill>
                  <a:srgbClr val="002060"/>
                </a:solidFill>
              </a:rPr>
              <a:t> ý </a:t>
            </a:r>
            <a:r>
              <a:rPr lang="en-US" sz="2000" b="1" i="1" dirty="0" err="1">
                <a:solidFill>
                  <a:srgbClr val="002060"/>
                </a:solidFill>
              </a:rPr>
              <a:t>thức</a:t>
            </a:r>
            <a:r>
              <a:rPr lang="en-US" sz="2000" b="1" i="1" dirty="0">
                <a:solidFill>
                  <a:srgbClr val="002060"/>
                </a:solidFill>
              </a:rPr>
              <a:t> </a:t>
            </a:r>
            <a:r>
              <a:rPr lang="en-US" sz="2000" b="1" i="1" dirty="0" err="1">
                <a:solidFill>
                  <a:srgbClr val="002060"/>
                </a:solidFill>
              </a:rPr>
              <a:t>trách</a:t>
            </a:r>
            <a:r>
              <a:rPr lang="en-US" sz="2000" b="1" i="1" dirty="0">
                <a:solidFill>
                  <a:srgbClr val="002060"/>
                </a:solidFill>
              </a:rPr>
              <a:t> </a:t>
            </a:r>
            <a:r>
              <a:rPr lang="en-US" sz="2000" b="1" i="1" dirty="0" err="1">
                <a:solidFill>
                  <a:srgbClr val="002060"/>
                </a:solidFill>
              </a:rPr>
              <a:t>nhiệm</a:t>
            </a:r>
            <a:r>
              <a:rPr lang="en-US" sz="2000" b="1" i="1" dirty="0">
                <a:solidFill>
                  <a:srgbClr val="002060"/>
                </a:solidFill>
              </a:rPr>
              <a:t> </a:t>
            </a:r>
            <a:r>
              <a:rPr lang="en-US" sz="2000" b="1" i="1" dirty="0" err="1">
                <a:solidFill>
                  <a:srgbClr val="002060"/>
                </a:solidFill>
              </a:rPr>
              <a:t>và</a:t>
            </a:r>
            <a:r>
              <a:rPr lang="en-US" sz="2000" b="1" i="1" dirty="0">
                <a:solidFill>
                  <a:srgbClr val="002060"/>
                </a:solidFill>
              </a:rPr>
              <a:t> </a:t>
            </a:r>
            <a:r>
              <a:rPr lang="en-US" sz="2000" b="1" i="1" dirty="0" err="1">
                <a:solidFill>
                  <a:srgbClr val="002060"/>
                </a:solidFill>
              </a:rPr>
              <a:t>tinh</a:t>
            </a:r>
            <a:r>
              <a:rPr lang="en-US" sz="2000" b="1" i="1" dirty="0">
                <a:solidFill>
                  <a:srgbClr val="002060"/>
                </a:solidFill>
              </a:rPr>
              <a:t> </a:t>
            </a:r>
            <a:r>
              <a:rPr lang="en-US" sz="2000" b="1" i="1" dirty="0" err="1">
                <a:solidFill>
                  <a:srgbClr val="002060"/>
                </a:solidFill>
              </a:rPr>
              <a:t>thần</a:t>
            </a:r>
            <a:r>
              <a:rPr lang="en-US" sz="2000" b="1" i="1" dirty="0">
                <a:solidFill>
                  <a:srgbClr val="002060"/>
                </a:solidFill>
              </a:rPr>
              <a:t> </a:t>
            </a:r>
            <a:r>
              <a:rPr lang="en-US" sz="2000" b="1" i="1" dirty="0" err="1">
                <a:solidFill>
                  <a:srgbClr val="002060"/>
                </a:solidFill>
              </a:rPr>
              <a:t>tự</a:t>
            </a:r>
            <a:r>
              <a:rPr lang="en-US" sz="2000" b="1" i="1" dirty="0">
                <a:solidFill>
                  <a:srgbClr val="002060"/>
                </a:solidFill>
              </a:rPr>
              <a:t> </a:t>
            </a:r>
            <a:r>
              <a:rPr lang="en-US" sz="2000" b="1" i="1" dirty="0" err="1">
                <a:solidFill>
                  <a:srgbClr val="002060"/>
                </a:solidFill>
              </a:rPr>
              <a:t>giác</a:t>
            </a:r>
            <a:r>
              <a:rPr lang="en-US" sz="2000" b="1" i="1" dirty="0">
                <a:solidFill>
                  <a:srgbClr val="002060"/>
                </a:solidFill>
              </a:rPr>
              <a:t>, </a:t>
            </a:r>
            <a:r>
              <a:rPr lang="en-US" sz="2000" b="1" i="1" dirty="0" err="1">
                <a:solidFill>
                  <a:srgbClr val="002060"/>
                </a:solidFill>
              </a:rPr>
              <a:t>thường</a:t>
            </a:r>
            <a:r>
              <a:rPr lang="en-US" sz="2000" b="1" i="1" dirty="0">
                <a:solidFill>
                  <a:srgbClr val="002060"/>
                </a:solidFill>
              </a:rPr>
              <a:t> </a:t>
            </a:r>
            <a:r>
              <a:rPr lang="en-US" sz="2000" b="1" i="1" dirty="0" err="1">
                <a:solidFill>
                  <a:srgbClr val="002060"/>
                </a:solidFill>
              </a:rPr>
              <a:t>xuyên</a:t>
            </a:r>
            <a:r>
              <a:rPr lang="en-US" sz="2000" b="1" i="1" dirty="0">
                <a:solidFill>
                  <a:srgbClr val="002060"/>
                </a:solidFill>
              </a:rPr>
              <a:t> </a:t>
            </a:r>
            <a:r>
              <a:rPr lang="en-US" sz="2000" b="1" i="1" dirty="0" err="1">
                <a:solidFill>
                  <a:srgbClr val="002060"/>
                </a:solidFill>
              </a:rPr>
              <a:t>học</a:t>
            </a:r>
            <a:r>
              <a:rPr lang="en-US" sz="2000" b="1" i="1" dirty="0">
                <a:solidFill>
                  <a:srgbClr val="002060"/>
                </a:solidFill>
              </a:rPr>
              <a:t> </a:t>
            </a:r>
            <a:r>
              <a:rPr lang="en-US" sz="2000" b="1" i="1" dirty="0" err="1">
                <a:solidFill>
                  <a:srgbClr val="002060"/>
                </a:solidFill>
              </a:rPr>
              <a:t>tập</a:t>
            </a:r>
            <a:r>
              <a:rPr lang="en-US" sz="2000" b="1" i="1" dirty="0">
                <a:solidFill>
                  <a:srgbClr val="002060"/>
                </a:solidFill>
              </a:rPr>
              <a:t> </a:t>
            </a:r>
            <a:r>
              <a:rPr lang="en-US" sz="2000" b="1" i="1" dirty="0" err="1">
                <a:solidFill>
                  <a:srgbClr val="002060"/>
                </a:solidFill>
              </a:rPr>
              <a:t>và</a:t>
            </a:r>
            <a:r>
              <a:rPr lang="en-US" sz="2000" b="1" i="1" dirty="0">
                <a:solidFill>
                  <a:srgbClr val="002060"/>
                </a:solidFill>
              </a:rPr>
              <a:t> </a:t>
            </a:r>
            <a:r>
              <a:rPr lang="en-US" sz="2000" b="1" i="1" dirty="0" err="1">
                <a:solidFill>
                  <a:srgbClr val="002060"/>
                </a:solidFill>
              </a:rPr>
              <a:t>làm</a:t>
            </a:r>
            <a:r>
              <a:rPr lang="en-US" sz="2000" b="1" i="1" dirty="0">
                <a:solidFill>
                  <a:srgbClr val="002060"/>
                </a:solidFill>
              </a:rPr>
              <a:t> </a:t>
            </a:r>
            <a:r>
              <a:rPr lang="en-US" sz="2000" b="1" i="1" dirty="0" err="1">
                <a:solidFill>
                  <a:srgbClr val="002060"/>
                </a:solidFill>
              </a:rPr>
              <a:t>theo</a:t>
            </a:r>
            <a:r>
              <a:rPr lang="en-US" sz="2000" b="1" i="1" dirty="0">
                <a:solidFill>
                  <a:srgbClr val="002060"/>
                </a:solidFill>
              </a:rPr>
              <a:t> </a:t>
            </a:r>
            <a:r>
              <a:rPr lang="en-US" sz="2000" b="1" i="1" dirty="0" err="1">
                <a:solidFill>
                  <a:srgbClr val="002060"/>
                </a:solidFill>
              </a:rPr>
              <a:t>tư</a:t>
            </a:r>
            <a:r>
              <a:rPr lang="en-US" sz="2000" b="1" i="1" dirty="0">
                <a:solidFill>
                  <a:srgbClr val="002060"/>
                </a:solidFill>
              </a:rPr>
              <a:t> </a:t>
            </a:r>
            <a:r>
              <a:rPr lang="en-US" sz="2000" b="1" i="1" dirty="0" err="1">
                <a:solidFill>
                  <a:srgbClr val="002060"/>
                </a:solidFill>
              </a:rPr>
              <a:t>tưởng</a:t>
            </a:r>
            <a:r>
              <a:rPr lang="en-US" sz="2000" b="1" i="1" dirty="0">
                <a:solidFill>
                  <a:srgbClr val="002060"/>
                </a:solidFill>
              </a:rPr>
              <a:t>, </a:t>
            </a:r>
            <a:r>
              <a:rPr lang="en-US" sz="2000" b="1" i="1" dirty="0" err="1">
                <a:solidFill>
                  <a:srgbClr val="002060"/>
                </a:solidFill>
              </a:rPr>
              <a:t>đạo</a:t>
            </a:r>
            <a:r>
              <a:rPr lang="en-US" sz="2000" b="1" i="1" dirty="0">
                <a:solidFill>
                  <a:srgbClr val="002060"/>
                </a:solidFill>
              </a:rPr>
              <a:t> </a:t>
            </a:r>
            <a:r>
              <a:rPr lang="en-US" sz="2000" b="1" i="1" dirty="0" err="1">
                <a:solidFill>
                  <a:srgbClr val="002060"/>
                </a:solidFill>
              </a:rPr>
              <a:t>đức</a:t>
            </a:r>
            <a:r>
              <a:rPr lang="en-US" sz="2000" b="1" i="1" dirty="0">
                <a:solidFill>
                  <a:srgbClr val="002060"/>
                </a:solidFill>
              </a:rPr>
              <a:t>, </a:t>
            </a:r>
            <a:r>
              <a:rPr lang="en-US" sz="2000" b="1" i="1" dirty="0" err="1">
                <a:solidFill>
                  <a:srgbClr val="002060"/>
                </a:solidFill>
              </a:rPr>
              <a:t>phong</a:t>
            </a:r>
            <a:r>
              <a:rPr lang="en-US" sz="2000" b="1" i="1" dirty="0">
                <a:solidFill>
                  <a:srgbClr val="002060"/>
                </a:solidFill>
              </a:rPr>
              <a:t> </a:t>
            </a:r>
            <a:r>
              <a:rPr lang="en-US" sz="2000" b="1" i="1" dirty="0" err="1">
                <a:solidFill>
                  <a:srgbClr val="002060"/>
                </a:solidFill>
              </a:rPr>
              <a:t>cách</a:t>
            </a:r>
            <a:r>
              <a:rPr lang="en-US" sz="2000" b="1" i="1" dirty="0">
                <a:solidFill>
                  <a:srgbClr val="002060"/>
                </a:solidFill>
              </a:rPr>
              <a:t> </a:t>
            </a:r>
            <a:r>
              <a:rPr lang="en-US" sz="2000" b="1" i="1" dirty="0" err="1">
                <a:solidFill>
                  <a:srgbClr val="002060"/>
                </a:solidFill>
              </a:rPr>
              <a:t>Hồ</a:t>
            </a:r>
            <a:r>
              <a:rPr lang="en-US" sz="2000" b="1" i="1" dirty="0">
                <a:solidFill>
                  <a:srgbClr val="002060"/>
                </a:solidFill>
              </a:rPr>
              <a:t> </a:t>
            </a:r>
            <a:r>
              <a:rPr lang="en-US" sz="2000" b="1" i="1" dirty="0" err="1">
                <a:solidFill>
                  <a:srgbClr val="002060"/>
                </a:solidFill>
              </a:rPr>
              <a:t>Chí</a:t>
            </a:r>
            <a:r>
              <a:rPr lang="en-US" sz="2000" b="1" i="1" dirty="0">
                <a:solidFill>
                  <a:srgbClr val="002060"/>
                </a:solidFill>
              </a:rPr>
              <a:t> </a:t>
            </a:r>
            <a:r>
              <a:rPr lang="en-US" sz="2000" b="1" i="1" dirty="0" smtClean="0">
                <a:solidFill>
                  <a:srgbClr val="002060"/>
                </a:solidFill>
              </a:rPr>
              <a:t>Minh.</a:t>
            </a:r>
          </a:p>
          <a:p>
            <a:pPr marL="91440">
              <a:spcBef>
                <a:spcPts val="200"/>
              </a:spcBef>
              <a:spcAft>
                <a:spcPts val="200"/>
              </a:spcAft>
              <a:buClr>
                <a:srgbClr val="0000CC"/>
              </a:buClr>
              <a:buFont typeface="Wingdings" pitchFamily="2" charset="2"/>
              <a:buChar char="v"/>
            </a:pPr>
            <a:r>
              <a:rPr lang="en-US" sz="2000" dirty="0"/>
              <a:t> </a:t>
            </a:r>
            <a:r>
              <a:rPr lang="en-US" sz="2000" b="1" dirty="0" err="1">
                <a:solidFill>
                  <a:srgbClr val="800080"/>
                </a:solidFill>
              </a:rPr>
              <a:t>T</a:t>
            </a:r>
            <a:r>
              <a:rPr lang="en-US" sz="2000" b="1" dirty="0" err="1" smtClean="0">
                <a:solidFill>
                  <a:srgbClr val="800080"/>
                </a:solidFill>
              </a:rPr>
              <a:t>ích</a:t>
            </a:r>
            <a:r>
              <a:rPr lang="en-US" sz="2000" b="1" dirty="0" smtClean="0">
                <a:solidFill>
                  <a:srgbClr val="800080"/>
                </a:solidFill>
              </a:rPr>
              <a:t> </a:t>
            </a:r>
            <a:r>
              <a:rPr lang="en-US" sz="2000" b="1" dirty="0" err="1">
                <a:solidFill>
                  <a:srgbClr val="800080"/>
                </a:solidFill>
              </a:rPr>
              <a:t>cực</a:t>
            </a:r>
            <a:r>
              <a:rPr lang="en-US" sz="2000" b="1" dirty="0">
                <a:solidFill>
                  <a:srgbClr val="800080"/>
                </a:solidFill>
              </a:rPr>
              <a:t> </a:t>
            </a:r>
            <a:r>
              <a:rPr lang="en-US" sz="2000" b="1" dirty="0" err="1">
                <a:solidFill>
                  <a:srgbClr val="800080"/>
                </a:solidFill>
              </a:rPr>
              <a:t>tham</a:t>
            </a:r>
            <a:r>
              <a:rPr lang="en-US" sz="2000" b="1" dirty="0">
                <a:solidFill>
                  <a:srgbClr val="800080"/>
                </a:solidFill>
              </a:rPr>
              <a:t> </a:t>
            </a:r>
            <a:r>
              <a:rPr lang="en-US" sz="2000" b="1" dirty="0" err="1">
                <a:solidFill>
                  <a:srgbClr val="800080"/>
                </a:solidFill>
              </a:rPr>
              <a:t>gia</a:t>
            </a:r>
            <a:r>
              <a:rPr lang="en-US" sz="2000" b="1" dirty="0">
                <a:solidFill>
                  <a:srgbClr val="800080"/>
                </a:solidFill>
              </a:rPr>
              <a:t> </a:t>
            </a:r>
            <a:r>
              <a:rPr lang="en-US" sz="2000" b="1" dirty="0" err="1">
                <a:solidFill>
                  <a:srgbClr val="800080"/>
                </a:solidFill>
              </a:rPr>
              <a:t>và</a:t>
            </a:r>
            <a:r>
              <a:rPr lang="en-US" sz="2000" b="1" dirty="0">
                <a:solidFill>
                  <a:srgbClr val="800080"/>
                </a:solidFill>
              </a:rPr>
              <a:t> </a:t>
            </a:r>
            <a:r>
              <a:rPr lang="en-US" sz="2000" b="1" dirty="0" err="1">
                <a:solidFill>
                  <a:srgbClr val="800080"/>
                </a:solidFill>
              </a:rPr>
              <a:t>đóng</a:t>
            </a:r>
            <a:r>
              <a:rPr lang="en-US" sz="2000" b="1" dirty="0">
                <a:solidFill>
                  <a:srgbClr val="800080"/>
                </a:solidFill>
              </a:rPr>
              <a:t> </a:t>
            </a:r>
            <a:r>
              <a:rPr lang="en-US" sz="2000" b="1" dirty="0" err="1">
                <a:solidFill>
                  <a:srgbClr val="800080"/>
                </a:solidFill>
              </a:rPr>
              <a:t>góp</a:t>
            </a:r>
            <a:r>
              <a:rPr lang="en-US" sz="2000" b="1" dirty="0">
                <a:solidFill>
                  <a:srgbClr val="800080"/>
                </a:solidFill>
              </a:rPr>
              <a:t> </a:t>
            </a:r>
            <a:r>
              <a:rPr lang="en-US" sz="2000" b="1" dirty="0" err="1">
                <a:solidFill>
                  <a:srgbClr val="800080"/>
                </a:solidFill>
              </a:rPr>
              <a:t>hiệu</a:t>
            </a:r>
            <a:r>
              <a:rPr lang="en-US" sz="2000" b="1" dirty="0">
                <a:solidFill>
                  <a:srgbClr val="800080"/>
                </a:solidFill>
              </a:rPr>
              <a:t> </a:t>
            </a:r>
            <a:r>
              <a:rPr lang="en-US" sz="2000" b="1" dirty="0" err="1">
                <a:solidFill>
                  <a:srgbClr val="800080"/>
                </a:solidFill>
              </a:rPr>
              <a:t>quả</a:t>
            </a:r>
            <a:r>
              <a:rPr lang="en-US" sz="2000" b="1" dirty="0">
                <a:solidFill>
                  <a:srgbClr val="800080"/>
                </a:solidFill>
              </a:rPr>
              <a:t> </a:t>
            </a:r>
            <a:r>
              <a:rPr lang="en-US" sz="2000" b="1" dirty="0" err="1">
                <a:solidFill>
                  <a:srgbClr val="800080"/>
                </a:solidFill>
              </a:rPr>
              <a:t>vào</a:t>
            </a:r>
            <a:r>
              <a:rPr lang="en-US" sz="2000" b="1" dirty="0">
                <a:solidFill>
                  <a:srgbClr val="800080"/>
                </a:solidFill>
              </a:rPr>
              <a:t> </a:t>
            </a:r>
            <a:r>
              <a:rPr lang="en-US" sz="2000" b="1" dirty="0" err="1">
                <a:solidFill>
                  <a:srgbClr val="800080"/>
                </a:solidFill>
              </a:rPr>
              <a:t>nhiệm</a:t>
            </a:r>
            <a:r>
              <a:rPr lang="en-US" sz="2000" b="1" dirty="0">
                <a:solidFill>
                  <a:srgbClr val="800080"/>
                </a:solidFill>
              </a:rPr>
              <a:t> </a:t>
            </a:r>
            <a:r>
              <a:rPr lang="en-US" sz="2000" b="1" dirty="0" err="1">
                <a:solidFill>
                  <a:srgbClr val="800080"/>
                </a:solidFill>
              </a:rPr>
              <a:t>vụ</a:t>
            </a:r>
            <a:r>
              <a:rPr lang="en-US" sz="2000" b="1" dirty="0">
                <a:solidFill>
                  <a:srgbClr val="800080"/>
                </a:solidFill>
              </a:rPr>
              <a:t> </a:t>
            </a:r>
            <a:r>
              <a:rPr lang="en-US" sz="2000" b="1" dirty="0" smtClean="0">
                <a:solidFill>
                  <a:srgbClr val="800080"/>
                </a:solidFill>
              </a:rPr>
              <a:t>XD </a:t>
            </a:r>
            <a:r>
              <a:rPr lang="en-US" sz="2000" b="1" dirty="0" err="1" smtClean="0">
                <a:solidFill>
                  <a:srgbClr val="800080"/>
                </a:solidFill>
              </a:rPr>
              <a:t>không</a:t>
            </a:r>
            <a:r>
              <a:rPr lang="en-US" sz="2000" b="1" dirty="0" smtClean="0">
                <a:solidFill>
                  <a:srgbClr val="800080"/>
                </a:solidFill>
              </a:rPr>
              <a:t> </a:t>
            </a:r>
            <a:r>
              <a:rPr lang="en-US" sz="2000" b="1" dirty="0" err="1">
                <a:solidFill>
                  <a:srgbClr val="800080"/>
                </a:solidFill>
              </a:rPr>
              <a:t>gian</a:t>
            </a:r>
            <a:r>
              <a:rPr lang="en-US" sz="2000" b="1" dirty="0">
                <a:solidFill>
                  <a:srgbClr val="800080"/>
                </a:solidFill>
              </a:rPr>
              <a:t> </a:t>
            </a:r>
            <a:r>
              <a:rPr lang="en-US" sz="2000" b="1" dirty="0" err="1">
                <a:solidFill>
                  <a:srgbClr val="800080"/>
                </a:solidFill>
              </a:rPr>
              <a:t>văn</a:t>
            </a:r>
            <a:r>
              <a:rPr lang="en-US" sz="2000" b="1" dirty="0">
                <a:solidFill>
                  <a:srgbClr val="800080"/>
                </a:solidFill>
              </a:rPr>
              <a:t> </a:t>
            </a:r>
            <a:r>
              <a:rPr lang="en-US" sz="2000" b="1" dirty="0" err="1">
                <a:solidFill>
                  <a:srgbClr val="800080"/>
                </a:solidFill>
              </a:rPr>
              <a:t>hóa</a:t>
            </a:r>
            <a:r>
              <a:rPr lang="en-US" sz="2000" b="1" dirty="0">
                <a:solidFill>
                  <a:srgbClr val="800080"/>
                </a:solidFill>
              </a:rPr>
              <a:t> </a:t>
            </a:r>
            <a:r>
              <a:rPr lang="en-US" sz="2000" b="1" dirty="0" err="1">
                <a:solidFill>
                  <a:srgbClr val="800080"/>
                </a:solidFill>
              </a:rPr>
              <a:t>Hồ</a:t>
            </a:r>
            <a:r>
              <a:rPr lang="en-US" sz="2000" b="1" dirty="0">
                <a:solidFill>
                  <a:srgbClr val="800080"/>
                </a:solidFill>
              </a:rPr>
              <a:t> </a:t>
            </a:r>
            <a:r>
              <a:rPr lang="en-US" sz="2000" b="1" dirty="0" err="1">
                <a:solidFill>
                  <a:srgbClr val="800080"/>
                </a:solidFill>
              </a:rPr>
              <a:t>Chí</a:t>
            </a:r>
            <a:r>
              <a:rPr lang="en-US" sz="2000" b="1" dirty="0">
                <a:solidFill>
                  <a:srgbClr val="800080"/>
                </a:solidFill>
              </a:rPr>
              <a:t> Minh </a:t>
            </a:r>
            <a:r>
              <a:rPr lang="en-US" sz="2000" b="1" dirty="0" err="1">
                <a:solidFill>
                  <a:srgbClr val="800080"/>
                </a:solidFill>
              </a:rPr>
              <a:t>tại</a:t>
            </a:r>
            <a:r>
              <a:rPr lang="en-US" sz="2000" b="1" dirty="0">
                <a:solidFill>
                  <a:srgbClr val="800080"/>
                </a:solidFill>
              </a:rPr>
              <a:t> </a:t>
            </a:r>
            <a:r>
              <a:rPr lang="en-US" sz="2000" b="1" dirty="0" err="1">
                <a:solidFill>
                  <a:srgbClr val="800080"/>
                </a:solidFill>
              </a:rPr>
              <a:t>cơ</a:t>
            </a:r>
            <a:r>
              <a:rPr lang="en-US" sz="2000" b="1" dirty="0">
                <a:solidFill>
                  <a:srgbClr val="800080"/>
                </a:solidFill>
              </a:rPr>
              <a:t> </a:t>
            </a:r>
            <a:r>
              <a:rPr lang="en-US" sz="2000" b="1" dirty="0" err="1">
                <a:solidFill>
                  <a:srgbClr val="800080"/>
                </a:solidFill>
              </a:rPr>
              <a:t>quan</a:t>
            </a:r>
            <a:r>
              <a:rPr lang="en-US" sz="2000" b="1" dirty="0">
                <a:solidFill>
                  <a:srgbClr val="800080"/>
                </a:solidFill>
              </a:rPr>
              <a:t>, </a:t>
            </a:r>
          </a:p>
        </p:txBody>
      </p:sp>
      <p:sp>
        <p:nvSpPr>
          <p:cNvPr id="41991" name="AutoShape 7"/>
          <p:cNvSpPr>
            <a:spLocks noChangeArrowheads="1"/>
          </p:cNvSpPr>
          <p:nvPr/>
        </p:nvSpPr>
        <p:spPr bwMode="gray">
          <a:xfrm>
            <a:off x="303252" y="1965325"/>
            <a:ext cx="1493037"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sp>
        <p:nvSpPr>
          <p:cNvPr id="41993" name="Rectangle 9"/>
          <p:cNvSpPr>
            <a:spLocks noChangeArrowheads="1"/>
          </p:cNvSpPr>
          <p:nvPr/>
        </p:nvSpPr>
        <p:spPr bwMode="gray">
          <a:xfrm>
            <a:off x="76200" y="2146300"/>
            <a:ext cx="1730375" cy="4572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en-US" sz="2400" b="1" dirty="0" err="1" smtClean="0">
                <a:solidFill>
                  <a:srgbClr val="F8F8F8"/>
                </a:solidFill>
              </a:rPr>
              <a:t>Một</a:t>
            </a:r>
            <a:endParaRPr lang="en-US" sz="2400" b="1" dirty="0">
              <a:solidFill>
                <a:srgbClr val="F8F8F8"/>
              </a:solidFill>
            </a:endParaRPr>
          </a:p>
        </p:txBody>
      </p:sp>
      <p:sp>
        <p:nvSpPr>
          <p:cNvPr id="41995" name="AutoShape 11"/>
          <p:cNvSpPr>
            <a:spLocks noChangeArrowheads="1"/>
          </p:cNvSpPr>
          <p:nvPr/>
        </p:nvSpPr>
        <p:spPr bwMode="gray">
          <a:xfrm>
            <a:off x="327064" y="3733800"/>
            <a:ext cx="1493037"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sp>
        <p:nvSpPr>
          <p:cNvPr id="41998" name="AutoShape 14"/>
          <p:cNvSpPr>
            <a:spLocks noChangeArrowheads="1"/>
          </p:cNvSpPr>
          <p:nvPr/>
        </p:nvSpPr>
        <p:spPr bwMode="gray">
          <a:xfrm>
            <a:off x="315952" y="5227637"/>
            <a:ext cx="1493037"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sp>
        <p:nvSpPr>
          <p:cNvPr id="42000" name="Text Box 16"/>
          <p:cNvSpPr txBox="1">
            <a:spLocks noChangeArrowheads="1"/>
          </p:cNvSpPr>
          <p:nvPr/>
        </p:nvSpPr>
        <p:spPr bwMode="gray">
          <a:xfrm>
            <a:off x="152400" y="3932238"/>
            <a:ext cx="1743075" cy="4572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sz="2400" b="1" dirty="0" err="1" smtClean="0">
                <a:solidFill>
                  <a:srgbClr val="F8F8F8"/>
                </a:solidFill>
              </a:rPr>
              <a:t>Hai</a:t>
            </a:r>
            <a:endParaRPr lang="en-US" sz="2400" b="1" dirty="0">
              <a:solidFill>
                <a:srgbClr val="F8F8F8"/>
              </a:solidFill>
            </a:endParaRPr>
          </a:p>
        </p:txBody>
      </p:sp>
      <p:sp>
        <p:nvSpPr>
          <p:cNvPr id="42001" name="Text Box 17"/>
          <p:cNvSpPr txBox="1">
            <a:spLocks noChangeArrowheads="1"/>
          </p:cNvSpPr>
          <p:nvPr/>
        </p:nvSpPr>
        <p:spPr bwMode="gray">
          <a:xfrm>
            <a:off x="117475" y="5410200"/>
            <a:ext cx="1711325" cy="4572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sz="2400" b="1" dirty="0" smtClean="0">
                <a:solidFill>
                  <a:srgbClr val="F8F8F8"/>
                </a:solidFill>
              </a:rPr>
              <a:t>Ba</a:t>
            </a:r>
            <a:endParaRPr lang="en-US" sz="2400" b="1" dirty="0">
              <a:solidFill>
                <a:srgbClr val="F8F8F8"/>
              </a:solidFill>
            </a:endParaRPr>
          </a:p>
        </p:txBody>
      </p:sp>
      <p:sp>
        <p:nvSpPr>
          <p:cNvPr id="42002" name="Rectangle 18"/>
          <p:cNvSpPr>
            <a:spLocks noChangeArrowheads="1"/>
          </p:cNvSpPr>
          <p:nvPr/>
        </p:nvSpPr>
        <p:spPr bwMode="gray">
          <a:xfrm>
            <a:off x="1828800" y="3505200"/>
            <a:ext cx="6934200" cy="132343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1440">
              <a:buFont typeface="Wingdings" pitchFamily="2" charset="2"/>
              <a:buChar char="q"/>
            </a:pPr>
            <a:r>
              <a:rPr lang="en-US" sz="2000" b="1" i="1" dirty="0" smtClean="0">
                <a:solidFill>
                  <a:srgbClr val="0000CC"/>
                </a:solidFill>
              </a:rPr>
              <a:t> </a:t>
            </a:r>
            <a:r>
              <a:rPr lang="en-US" sz="2000" b="1" i="1" dirty="0" err="1" smtClean="0">
                <a:solidFill>
                  <a:srgbClr val="0000CC"/>
                </a:solidFill>
              </a:rPr>
              <a:t>Luôn</a:t>
            </a:r>
            <a:r>
              <a:rPr lang="en-US" sz="2000" b="1" i="1" dirty="0" smtClean="0">
                <a:solidFill>
                  <a:srgbClr val="0000CC"/>
                </a:solidFill>
              </a:rPr>
              <a:t> </a:t>
            </a:r>
            <a:r>
              <a:rPr lang="en-US" sz="2000" b="1" i="1" dirty="0" err="1">
                <a:solidFill>
                  <a:srgbClr val="0000CC"/>
                </a:solidFill>
              </a:rPr>
              <a:t>tự</a:t>
            </a:r>
            <a:r>
              <a:rPr lang="en-US" sz="2000" b="1" i="1" dirty="0">
                <a:solidFill>
                  <a:srgbClr val="0000CC"/>
                </a:solidFill>
              </a:rPr>
              <a:t> </a:t>
            </a:r>
            <a:r>
              <a:rPr lang="en-US" sz="2000" b="1" i="1" dirty="0" err="1">
                <a:solidFill>
                  <a:srgbClr val="0000CC"/>
                </a:solidFill>
              </a:rPr>
              <a:t>hào</a:t>
            </a:r>
            <a:r>
              <a:rPr lang="en-US" sz="2000" b="1" i="1" dirty="0">
                <a:solidFill>
                  <a:srgbClr val="0000CC"/>
                </a:solidFill>
              </a:rPr>
              <a:t> </a:t>
            </a:r>
            <a:r>
              <a:rPr lang="en-US" sz="2000" b="1" i="1" dirty="0" err="1">
                <a:solidFill>
                  <a:srgbClr val="0000CC"/>
                </a:solidFill>
              </a:rPr>
              <a:t>về</a:t>
            </a:r>
            <a:r>
              <a:rPr lang="en-US" sz="2000" b="1" i="1" dirty="0">
                <a:solidFill>
                  <a:srgbClr val="0000CC"/>
                </a:solidFill>
              </a:rPr>
              <a:t> </a:t>
            </a:r>
            <a:r>
              <a:rPr lang="en-US" sz="2000" b="1" i="1" dirty="0" err="1">
                <a:solidFill>
                  <a:srgbClr val="0000CC"/>
                </a:solidFill>
              </a:rPr>
              <a:t>truyền</a:t>
            </a:r>
            <a:r>
              <a:rPr lang="en-US" sz="2000" b="1" i="1" dirty="0">
                <a:solidFill>
                  <a:srgbClr val="0000CC"/>
                </a:solidFill>
              </a:rPr>
              <a:t> </a:t>
            </a:r>
            <a:r>
              <a:rPr lang="en-US" sz="2000" b="1" i="1" dirty="0" err="1">
                <a:solidFill>
                  <a:srgbClr val="0000CC"/>
                </a:solidFill>
              </a:rPr>
              <a:t>thống</a:t>
            </a:r>
            <a:r>
              <a:rPr lang="en-US" sz="2000" b="1" i="1" dirty="0">
                <a:solidFill>
                  <a:srgbClr val="0000CC"/>
                </a:solidFill>
              </a:rPr>
              <a:t> </a:t>
            </a:r>
            <a:r>
              <a:rPr lang="en-US" sz="2000" b="1" i="1" dirty="0" err="1">
                <a:solidFill>
                  <a:srgbClr val="0000CC"/>
                </a:solidFill>
              </a:rPr>
              <a:t>cách</a:t>
            </a:r>
            <a:r>
              <a:rPr lang="en-US" sz="2000" b="1" i="1" dirty="0">
                <a:solidFill>
                  <a:srgbClr val="0000CC"/>
                </a:solidFill>
              </a:rPr>
              <a:t> </a:t>
            </a:r>
            <a:r>
              <a:rPr lang="en-US" sz="2000" b="1" i="1" dirty="0" err="1">
                <a:solidFill>
                  <a:srgbClr val="0000CC"/>
                </a:solidFill>
              </a:rPr>
              <a:t>mạng</a:t>
            </a:r>
            <a:r>
              <a:rPr lang="en-US" sz="2000" b="1" i="1" dirty="0">
                <a:solidFill>
                  <a:srgbClr val="0000CC"/>
                </a:solidFill>
              </a:rPr>
              <a:t> </a:t>
            </a:r>
            <a:r>
              <a:rPr lang="en-US" sz="2000" b="1" i="1" dirty="0" err="1">
                <a:solidFill>
                  <a:srgbClr val="0000CC"/>
                </a:solidFill>
              </a:rPr>
              <a:t>vẻ</a:t>
            </a:r>
            <a:r>
              <a:rPr lang="en-US" sz="2000" b="1" i="1" dirty="0">
                <a:solidFill>
                  <a:srgbClr val="0000CC"/>
                </a:solidFill>
              </a:rPr>
              <a:t> </a:t>
            </a:r>
            <a:r>
              <a:rPr lang="en-US" sz="2000" b="1" i="1" dirty="0" err="1" smtClean="0">
                <a:solidFill>
                  <a:srgbClr val="0000CC"/>
                </a:solidFill>
              </a:rPr>
              <a:t>vang</a:t>
            </a:r>
            <a:r>
              <a:rPr lang="en-US" sz="2000" b="1" i="1" dirty="0" smtClean="0">
                <a:solidFill>
                  <a:srgbClr val="0000CC"/>
                </a:solidFill>
              </a:rPr>
              <a:t> </a:t>
            </a:r>
            <a:r>
              <a:rPr lang="en-US" sz="2000" b="1" i="1" dirty="0" err="1" smtClean="0">
                <a:solidFill>
                  <a:srgbClr val="0000CC"/>
                </a:solidFill>
              </a:rPr>
              <a:t>của</a:t>
            </a:r>
            <a:r>
              <a:rPr lang="en-US" sz="2000" b="1" i="1" dirty="0" smtClean="0">
                <a:solidFill>
                  <a:srgbClr val="0000CC"/>
                </a:solidFill>
              </a:rPr>
              <a:t> </a:t>
            </a:r>
            <a:r>
              <a:rPr lang="en-US" sz="2000" b="1" i="1" dirty="0" err="1">
                <a:solidFill>
                  <a:srgbClr val="0000CC"/>
                </a:solidFill>
              </a:rPr>
              <a:t>Đảng</a:t>
            </a:r>
            <a:r>
              <a:rPr lang="en-US" sz="2000" b="1" i="1" dirty="0">
                <a:solidFill>
                  <a:srgbClr val="0000CC"/>
                </a:solidFill>
              </a:rPr>
              <a:t> </a:t>
            </a:r>
            <a:r>
              <a:rPr lang="en-US" sz="2000" b="1" i="1" dirty="0" err="1">
                <a:solidFill>
                  <a:srgbClr val="0000CC"/>
                </a:solidFill>
              </a:rPr>
              <a:t>bộ</a:t>
            </a:r>
            <a:r>
              <a:rPr lang="en-US" sz="2000" b="1" i="1" dirty="0">
                <a:solidFill>
                  <a:srgbClr val="0000CC"/>
                </a:solidFill>
              </a:rPr>
              <a:t> </a:t>
            </a:r>
            <a:r>
              <a:rPr lang="en-US" sz="2000" b="1" i="1" dirty="0" err="1">
                <a:solidFill>
                  <a:srgbClr val="0000CC"/>
                </a:solidFill>
              </a:rPr>
              <a:t>và</a:t>
            </a:r>
            <a:r>
              <a:rPr lang="en-US" sz="2000" b="1" i="1" dirty="0">
                <a:solidFill>
                  <a:srgbClr val="0000CC"/>
                </a:solidFill>
              </a:rPr>
              <a:t> </a:t>
            </a:r>
            <a:r>
              <a:rPr lang="en-US" sz="2000" b="1" i="1" dirty="0" err="1">
                <a:solidFill>
                  <a:srgbClr val="0000CC"/>
                </a:solidFill>
              </a:rPr>
              <a:t>Nhân</a:t>
            </a:r>
            <a:r>
              <a:rPr lang="en-US" sz="2000" b="1" i="1" dirty="0">
                <a:solidFill>
                  <a:srgbClr val="0000CC"/>
                </a:solidFill>
              </a:rPr>
              <a:t> </a:t>
            </a:r>
            <a:r>
              <a:rPr lang="en-US" sz="2000" b="1" i="1" dirty="0" err="1">
                <a:solidFill>
                  <a:srgbClr val="0000CC"/>
                </a:solidFill>
              </a:rPr>
              <a:t>dân</a:t>
            </a:r>
            <a:r>
              <a:rPr lang="en-US" sz="2000" b="1" i="1" dirty="0">
                <a:solidFill>
                  <a:srgbClr val="0000CC"/>
                </a:solidFill>
              </a:rPr>
              <a:t> </a:t>
            </a:r>
            <a:r>
              <a:rPr lang="en-US" sz="2000" b="1" i="1" dirty="0" err="1">
                <a:solidFill>
                  <a:srgbClr val="0000CC"/>
                </a:solidFill>
              </a:rPr>
              <a:t>Thành</a:t>
            </a:r>
            <a:r>
              <a:rPr lang="en-US" sz="2000" b="1" i="1" dirty="0">
                <a:solidFill>
                  <a:srgbClr val="0000CC"/>
                </a:solidFill>
              </a:rPr>
              <a:t> </a:t>
            </a:r>
            <a:r>
              <a:rPr lang="en-US" sz="2000" b="1" i="1" dirty="0" err="1">
                <a:solidFill>
                  <a:srgbClr val="0000CC"/>
                </a:solidFill>
              </a:rPr>
              <a:t>phố</a:t>
            </a:r>
            <a:r>
              <a:rPr lang="en-US" sz="2000" b="1" i="1" dirty="0">
                <a:solidFill>
                  <a:srgbClr val="0000CC"/>
                </a:solidFill>
              </a:rPr>
              <a:t> </a:t>
            </a:r>
            <a:r>
              <a:rPr lang="en-US" sz="2000" b="1" i="1" dirty="0" err="1">
                <a:solidFill>
                  <a:srgbClr val="0000CC"/>
                </a:solidFill>
              </a:rPr>
              <a:t>mang</a:t>
            </a:r>
            <a:r>
              <a:rPr lang="en-US" sz="2000" b="1" i="1" dirty="0">
                <a:solidFill>
                  <a:srgbClr val="0000CC"/>
                </a:solidFill>
              </a:rPr>
              <a:t> </a:t>
            </a:r>
            <a:r>
              <a:rPr lang="en-US" sz="2000" b="1" i="1" dirty="0" err="1">
                <a:solidFill>
                  <a:srgbClr val="0000CC"/>
                </a:solidFill>
              </a:rPr>
              <a:t>tên</a:t>
            </a:r>
            <a:r>
              <a:rPr lang="en-US" sz="2000" b="1" i="1" dirty="0">
                <a:solidFill>
                  <a:srgbClr val="0000CC"/>
                </a:solidFill>
              </a:rPr>
              <a:t> </a:t>
            </a:r>
            <a:r>
              <a:rPr lang="en-US" sz="2000" b="1" i="1" dirty="0" err="1">
                <a:solidFill>
                  <a:srgbClr val="0000CC"/>
                </a:solidFill>
              </a:rPr>
              <a:t>Bác</a:t>
            </a:r>
            <a:r>
              <a:rPr lang="en-US" sz="2000" b="1" i="1" dirty="0">
                <a:solidFill>
                  <a:srgbClr val="0000CC"/>
                </a:solidFill>
              </a:rPr>
              <a:t>; </a:t>
            </a:r>
            <a:r>
              <a:rPr lang="en-US" sz="2000" b="1" i="1" dirty="0" err="1">
                <a:solidFill>
                  <a:srgbClr val="C00000"/>
                </a:solidFill>
              </a:rPr>
              <a:t>có</a:t>
            </a:r>
            <a:r>
              <a:rPr lang="en-US" sz="2000" b="1" i="1" dirty="0">
                <a:solidFill>
                  <a:srgbClr val="C00000"/>
                </a:solidFill>
              </a:rPr>
              <a:t> </a:t>
            </a:r>
            <a:r>
              <a:rPr lang="en-US" sz="2000" b="1" i="1" dirty="0" err="1">
                <a:solidFill>
                  <a:srgbClr val="C00000"/>
                </a:solidFill>
              </a:rPr>
              <a:t>nhận</a:t>
            </a:r>
            <a:r>
              <a:rPr lang="en-US" sz="2000" b="1" i="1" dirty="0">
                <a:solidFill>
                  <a:srgbClr val="C00000"/>
                </a:solidFill>
              </a:rPr>
              <a:t> </a:t>
            </a:r>
            <a:r>
              <a:rPr lang="en-US" sz="2000" b="1" i="1" dirty="0" err="1">
                <a:solidFill>
                  <a:srgbClr val="C00000"/>
                </a:solidFill>
              </a:rPr>
              <a:t>thức</a:t>
            </a:r>
            <a:r>
              <a:rPr lang="en-US" sz="2000" b="1" i="1" dirty="0">
                <a:solidFill>
                  <a:srgbClr val="C00000"/>
                </a:solidFill>
              </a:rPr>
              <a:t>, </a:t>
            </a:r>
            <a:r>
              <a:rPr lang="en-US" sz="2000" b="1" i="1" dirty="0" err="1">
                <a:solidFill>
                  <a:srgbClr val="C00000"/>
                </a:solidFill>
              </a:rPr>
              <a:t>lập</a:t>
            </a:r>
            <a:r>
              <a:rPr lang="en-US" sz="2000" b="1" i="1" dirty="0">
                <a:solidFill>
                  <a:srgbClr val="C00000"/>
                </a:solidFill>
              </a:rPr>
              <a:t> </a:t>
            </a:r>
            <a:r>
              <a:rPr lang="en-US" sz="2000" b="1" i="1" dirty="0" err="1">
                <a:solidFill>
                  <a:srgbClr val="C00000"/>
                </a:solidFill>
              </a:rPr>
              <a:t>trường</a:t>
            </a:r>
            <a:r>
              <a:rPr lang="en-US" sz="2000" b="1" i="1" dirty="0">
                <a:solidFill>
                  <a:srgbClr val="C00000"/>
                </a:solidFill>
              </a:rPr>
              <a:t> </a:t>
            </a:r>
            <a:r>
              <a:rPr lang="en-US" sz="2000" b="1" i="1" dirty="0" err="1">
                <a:solidFill>
                  <a:srgbClr val="C00000"/>
                </a:solidFill>
              </a:rPr>
              <a:t>chính</a:t>
            </a:r>
            <a:r>
              <a:rPr lang="en-US" sz="2000" b="1" i="1" dirty="0">
                <a:solidFill>
                  <a:srgbClr val="C00000"/>
                </a:solidFill>
              </a:rPr>
              <a:t> </a:t>
            </a:r>
            <a:r>
              <a:rPr lang="en-US" sz="2000" b="1" i="1" dirty="0" err="1">
                <a:solidFill>
                  <a:srgbClr val="C00000"/>
                </a:solidFill>
              </a:rPr>
              <a:t>trị</a:t>
            </a:r>
            <a:r>
              <a:rPr lang="en-US" sz="2000" b="1" i="1" dirty="0">
                <a:solidFill>
                  <a:srgbClr val="C00000"/>
                </a:solidFill>
              </a:rPr>
              <a:t>, </a:t>
            </a:r>
            <a:r>
              <a:rPr lang="en-US" sz="2000" b="1" i="1" dirty="0" err="1">
                <a:solidFill>
                  <a:srgbClr val="C00000"/>
                </a:solidFill>
              </a:rPr>
              <a:t>tư</a:t>
            </a:r>
            <a:r>
              <a:rPr lang="en-US" sz="2000" b="1" i="1" dirty="0">
                <a:solidFill>
                  <a:srgbClr val="C00000"/>
                </a:solidFill>
              </a:rPr>
              <a:t> </a:t>
            </a:r>
            <a:r>
              <a:rPr lang="en-US" sz="2000" b="1" i="1" dirty="0" err="1">
                <a:solidFill>
                  <a:srgbClr val="C00000"/>
                </a:solidFill>
              </a:rPr>
              <a:t>tưởng</a:t>
            </a:r>
            <a:r>
              <a:rPr lang="en-US" sz="2000" b="1" i="1" dirty="0">
                <a:solidFill>
                  <a:srgbClr val="C00000"/>
                </a:solidFill>
              </a:rPr>
              <a:t> </a:t>
            </a:r>
            <a:r>
              <a:rPr lang="en-US" sz="2000" b="1" i="1" dirty="0" err="1">
                <a:solidFill>
                  <a:srgbClr val="C00000"/>
                </a:solidFill>
              </a:rPr>
              <a:t>vững</a:t>
            </a:r>
            <a:r>
              <a:rPr lang="en-US" sz="2000" b="1" i="1" dirty="0">
                <a:solidFill>
                  <a:srgbClr val="C00000"/>
                </a:solidFill>
              </a:rPr>
              <a:t> </a:t>
            </a:r>
            <a:r>
              <a:rPr lang="en-US" sz="2000" b="1" i="1" dirty="0" err="1">
                <a:solidFill>
                  <a:srgbClr val="C00000"/>
                </a:solidFill>
              </a:rPr>
              <a:t>vàng</a:t>
            </a:r>
            <a:r>
              <a:rPr lang="en-US" sz="2000" b="1" i="1" dirty="0">
                <a:solidFill>
                  <a:srgbClr val="C00000"/>
                </a:solidFill>
              </a:rPr>
              <a:t> </a:t>
            </a:r>
            <a:r>
              <a:rPr lang="en-US" sz="2000" b="1" i="1" dirty="0" err="1">
                <a:solidFill>
                  <a:srgbClr val="C00000"/>
                </a:solidFill>
              </a:rPr>
              <a:t>và</a:t>
            </a:r>
            <a:r>
              <a:rPr lang="en-US" sz="2000" b="1" i="1" dirty="0">
                <a:solidFill>
                  <a:srgbClr val="C00000"/>
                </a:solidFill>
              </a:rPr>
              <a:t> </a:t>
            </a:r>
            <a:r>
              <a:rPr lang="en-US" sz="2000" b="1" i="1" dirty="0" err="1">
                <a:solidFill>
                  <a:srgbClr val="C00000"/>
                </a:solidFill>
              </a:rPr>
              <a:t>thái</a:t>
            </a:r>
            <a:r>
              <a:rPr lang="en-US" sz="2000" b="1" i="1" dirty="0">
                <a:solidFill>
                  <a:srgbClr val="C00000"/>
                </a:solidFill>
              </a:rPr>
              <a:t> </a:t>
            </a:r>
            <a:r>
              <a:rPr lang="en-US" sz="2000" b="1" i="1" dirty="0" err="1">
                <a:solidFill>
                  <a:srgbClr val="C00000"/>
                </a:solidFill>
              </a:rPr>
              <a:t>độ</a:t>
            </a:r>
            <a:r>
              <a:rPr lang="en-US" sz="2000" b="1" i="1" dirty="0">
                <a:solidFill>
                  <a:srgbClr val="C00000"/>
                </a:solidFill>
              </a:rPr>
              <a:t> </a:t>
            </a:r>
            <a:r>
              <a:rPr lang="en-US" sz="2000" b="1" i="1" dirty="0" err="1">
                <a:solidFill>
                  <a:srgbClr val="C00000"/>
                </a:solidFill>
              </a:rPr>
              <a:t>chính</a:t>
            </a:r>
            <a:r>
              <a:rPr lang="en-US" sz="2000" b="1" i="1" dirty="0">
                <a:solidFill>
                  <a:srgbClr val="C00000"/>
                </a:solidFill>
              </a:rPr>
              <a:t> </a:t>
            </a:r>
            <a:r>
              <a:rPr lang="en-US" sz="2000" b="1" i="1" dirty="0" err="1">
                <a:solidFill>
                  <a:srgbClr val="C00000"/>
                </a:solidFill>
              </a:rPr>
              <a:t>trị</a:t>
            </a:r>
            <a:r>
              <a:rPr lang="en-US" sz="2000" b="1" i="1" dirty="0">
                <a:solidFill>
                  <a:srgbClr val="C00000"/>
                </a:solidFill>
              </a:rPr>
              <a:t> </a:t>
            </a:r>
            <a:r>
              <a:rPr lang="en-US" sz="2000" b="1" i="1" dirty="0" err="1">
                <a:solidFill>
                  <a:srgbClr val="C00000"/>
                </a:solidFill>
              </a:rPr>
              <a:t>đúng</a:t>
            </a:r>
            <a:r>
              <a:rPr lang="en-US" sz="2000" b="1" i="1" dirty="0">
                <a:solidFill>
                  <a:srgbClr val="C00000"/>
                </a:solidFill>
              </a:rPr>
              <a:t> </a:t>
            </a:r>
            <a:r>
              <a:rPr lang="en-US" sz="2000" b="1" i="1" dirty="0" err="1">
                <a:solidFill>
                  <a:srgbClr val="C00000"/>
                </a:solidFill>
              </a:rPr>
              <a:t>đắn</a:t>
            </a:r>
            <a:r>
              <a:rPr lang="en-US" sz="2000" b="1" i="1" dirty="0">
                <a:solidFill>
                  <a:srgbClr val="C00000"/>
                </a:solidFill>
              </a:rPr>
              <a:t>.</a:t>
            </a:r>
          </a:p>
        </p:txBody>
      </p:sp>
      <p:sp>
        <p:nvSpPr>
          <p:cNvPr id="42003" name="Rectangle 19"/>
          <p:cNvSpPr>
            <a:spLocks noChangeArrowheads="1"/>
          </p:cNvSpPr>
          <p:nvPr/>
        </p:nvSpPr>
        <p:spPr bwMode="gray">
          <a:xfrm>
            <a:off x="1752600" y="4953000"/>
            <a:ext cx="7154862" cy="163121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1440">
              <a:buFont typeface="Wingdings" pitchFamily="2" charset="2"/>
              <a:buChar char="Ø"/>
            </a:pPr>
            <a:r>
              <a:rPr lang="en-US" sz="2000" dirty="0">
                <a:solidFill>
                  <a:srgbClr val="080808"/>
                </a:solidFill>
              </a:rPr>
              <a:t> </a:t>
            </a:r>
            <a:r>
              <a:rPr lang="vi-VN" sz="2000" b="1" i="1" dirty="0" err="1">
                <a:solidFill>
                  <a:srgbClr val="0000CC"/>
                </a:solidFill>
              </a:rPr>
              <a:t>L</a:t>
            </a:r>
            <a:r>
              <a:rPr lang="en-US" sz="2000" b="1" i="1" dirty="0" smtClean="0">
                <a:solidFill>
                  <a:srgbClr val="0000CC"/>
                </a:solidFill>
              </a:rPr>
              <a:t>à </a:t>
            </a:r>
            <a:r>
              <a:rPr lang="en-US" sz="2000" b="1" i="1" dirty="0" err="1">
                <a:solidFill>
                  <a:srgbClr val="0000CC"/>
                </a:solidFill>
              </a:rPr>
              <a:t>tấm</a:t>
            </a:r>
            <a:r>
              <a:rPr lang="en-US" sz="2000" b="1" i="1" dirty="0">
                <a:solidFill>
                  <a:srgbClr val="0000CC"/>
                </a:solidFill>
              </a:rPr>
              <a:t> </a:t>
            </a:r>
            <a:r>
              <a:rPr lang="en-US" sz="2000" b="1" i="1" dirty="0" err="1">
                <a:solidFill>
                  <a:srgbClr val="0000CC"/>
                </a:solidFill>
              </a:rPr>
              <a:t>gương</a:t>
            </a:r>
            <a:r>
              <a:rPr lang="en-US" sz="2000" b="1" i="1" dirty="0">
                <a:solidFill>
                  <a:srgbClr val="0000CC"/>
                </a:solidFill>
              </a:rPr>
              <a:t> </a:t>
            </a:r>
            <a:r>
              <a:rPr lang="en-US" sz="2000" b="1" i="1" dirty="0" err="1">
                <a:solidFill>
                  <a:srgbClr val="0000CC"/>
                </a:solidFill>
              </a:rPr>
              <a:t>học</a:t>
            </a:r>
            <a:r>
              <a:rPr lang="en-US" sz="2000" b="1" i="1" dirty="0">
                <a:solidFill>
                  <a:srgbClr val="0000CC"/>
                </a:solidFill>
              </a:rPr>
              <a:t> </a:t>
            </a:r>
            <a:r>
              <a:rPr lang="en-US" sz="2000" b="1" i="1" dirty="0" err="1">
                <a:solidFill>
                  <a:srgbClr val="0000CC"/>
                </a:solidFill>
              </a:rPr>
              <a:t>tập</a:t>
            </a:r>
            <a:r>
              <a:rPr lang="en-US" sz="2000" b="1" i="1" dirty="0">
                <a:solidFill>
                  <a:srgbClr val="0000CC"/>
                </a:solidFill>
              </a:rPr>
              <a:t> </a:t>
            </a:r>
            <a:r>
              <a:rPr lang="en-US" sz="2000" b="1" i="1" dirty="0" err="1">
                <a:solidFill>
                  <a:srgbClr val="0000CC"/>
                </a:solidFill>
              </a:rPr>
              <a:t>cho</a:t>
            </a:r>
            <a:r>
              <a:rPr lang="en-US" sz="2000" b="1" i="1" dirty="0">
                <a:solidFill>
                  <a:srgbClr val="0000CC"/>
                </a:solidFill>
              </a:rPr>
              <a:t> </a:t>
            </a:r>
            <a:r>
              <a:rPr lang="en-US" sz="2000" b="1" i="1" dirty="0" err="1">
                <a:solidFill>
                  <a:srgbClr val="0000CC"/>
                </a:solidFill>
              </a:rPr>
              <a:t>mọi</a:t>
            </a:r>
            <a:r>
              <a:rPr lang="en-US" sz="2000" b="1" i="1" dirty="0">
                <a:solidFill>
                  <a:srgbClr val="0000CC"/>
                </a:solidFill>
              </a:rPr>
              <a:t> </a:t>
            </a:r>
            <a:r>
              <a:rPr lang="en-US" sz="2000" b="1" i="1" dirty="0" err="1">
                <a:solidFill>
                  <a:srgbClr val="0000CC"/>
                </a:solidFill>
              </a:rPr>
              <a:t>người</a:t>
            </a:r>
            <a:r>
              <a:rPr lang="en-US" sz="2000" b="1" i="1" dirty="0" smtClean="0">
                <a:solidFill>
                  <a:srgbClr val="0000CC"/>
                </a:solidFill>
              </a:rPr>
              <a:t>; </a:t>
            </a:r>
            <a:r>
              <a:rPr lang="en-US" sz="2000" b="1" i="1" dirty="0" err="1">
                <a:solidFill>
                  <a:srgbClr val="0000CC"/>
                </a:solidFill>
              </a:rPr>
              <a:t>nêu</a:t>
            </a:r>
            <a:r>
              <a:rPr lang="en-US" sz="2000" b="1" i="1" dirty="0">
                <a:solidFill>
                  <a:srgbClr val="0000CC"/>
                </a:solidFill>
              </a:rPr>
              <a:t> </a:t>
            </a:r>
            <a:r>
              <a:rPr lang="en-US" sz="2000" b="1" i="1" dirty="0" err="1">
                <a:solidFill>
                  <a:srgbClr val="0000CC"/>
                </a:solidFill>
              </a:rPr>
              <a:t>cao</a:t>
            </a:r>
            <a:r>
              <a:rPr lang="en-US" sz="2000" b="1" i="1" dirty="0">
                <a:solidFill>
                  <a:srgbClr val="0000CC"/>
                </a:solidFill>
              </a:rPr>
              <a:t> ý </a:t>
            </a:r>
            <a:r>
              <a:rPr lang="en-US" sz="2000" b="1" i="1" dirty="0" err="1">
                <a:solidFill>
                  <a:srgbClr val="0000CC"/>
                </a:solidFill>
              </a:rPr>
              <a:t>thức</a:t>
            </a:r>
            <a:r>
              <a:rPr lang="en-US" sz="2000" b="1" i="1" dirty="0">
                <a:solidFill>
                  <a:srgbClr val="0000CC"/>
                </a:solidFill>
              </a:rPr>
              <a:t> </a:t>
            </a:r>
            <a:r>
              <a:rPr lang="en-US" sz="2000" b="1" i="1" dirty="0" err="1">
                <a:solidFill>
                  <a:srgbClr val="0000CC"/>
                </a:solidFill>
              </a:rPr>
              <a:t>trách</a:t>
            </a:r>
            <a:r>
              <a:rPr lang="en-US" sz="2000" b="1" i="1" dirty="0">
                <a:solidFill>
                  <a:srgbClr val="0000CC"/>
                </a:solidFill>
              </a:rPr>
              <a:t> </a:t>
            </a:r>
            <a:r>
              <a:rPr lang="en-US" sz="2000" b="1" i="1" dirty="0" err="1">
                <a:solidFill>
                  <a:srgbClr val="0000CC"/>
                </a:solidFill>
              </a:rPr>
              <a:t>nhiệm</a:t>
            </a:r>
            <a:r>
              <a:rPr lang="en-US" sz="2000" b="1" i="1" dirty="0">
                <a:solidFill>
                  <a:srgbClr val="0000CC"/>
                </a:solidFill>
              </a:rPr>
              <a:t>, </a:t>
            </a:r>
            <a:r>
              <a:rPr lang="en-US" sz="2000" b="1" i="1" dirty="0" err="1">
                <a:solidFill>
                  <a:srgbClr val="0000CC"/>
                </a:solidFill>
              </a:rPr>
              <a:t>gương</a:t>
            </a:r>
            <a:r>
              <a:rPr lang="en-US" sz="2000" b="1" i="1" dirty="0">
                <a:solidFill>
                  <a:srgbClr val="0000CC"/>
                </a:solidFill>
              </a:rPr>
              <a:t> </a:t>
            </a:r>
            <a:r>
              <a:rPr lang="en-US" sz="2000" b="1" i="1" dirty="0" err="1">
                <a:solidFill>
                  <a:srgbClr val="0000CC"/>
                </a:solidFill>
              </a:rPr>
              <a:t>mẫu</a:t>
            </a:r>
            <a:r>
              <a:rPr lang="en-US" sz="2000" b="1" i="1" dirty="0">
                <a:solidFill>
                  <a:srgbClr val="0000CC"/>
                </a:solidFill>
              </a:rPr>
              <a:t>, </a:t>
            </a:r>
            <a:r>
              <a:rPr lang="en-US" sz="2000" b="1" i="1" dirty="0" err="1" smtClean="0">
                <a:solidFill>
                  <a:srgbClr val="0000CC"/>
                </a:solidFill>
              </a:rPr>
              <a:t>phấn</a:t>
            </a:r>
            <a:r>
              <a:rPr lang="en-US" sz="2000" b="1" i="1" dirty="0" smtClean="0">
                <a:solidFill>
                  <a:srgbClr val="0000CC"/>
                </a:solidFill>
              </a:rPr>
              <a:t> </a:t>
            </a:r>
            <a:r>
              <a:rPr lang="en-US" sz="2000" b="1" i="1" dirty="0" err="1">
                <a:solidFill>
                  <a:srgbClr val="0000CC"/>
                </a:solidFill>
              </a:rPr>
              <a:t>đấu</a:t>
            </a:r>
            <a:r>
              <a:rPr lang="en-US" sz="2000" b="1" i="1" dirty="0">
                <a:solidFill>
                  <a:srgbClr val="0000CC"/>
                </a:solidFill>
              </a:rPr>
              <a:t> </a:t>
            </a:r>
            <a:r>
              <a:rPr lang="en-US" sz="2000" b="1" i="1" dirty="0" err="1">
                <a:solidFill>
                  <a:srgbClr val="0000CC"/>
                </a:solidFill>
              </a:rPr>
              <a:t>học</a:t>
            </a:r>
            <a:r>
              <a:rPr lang="en-US" sz="2000" b="1" i="1" dirty="0">
                <a:solidFill>
                  <a:srgbClr val="0000CC"/>
                </a:solidFill>
              </a:rPr>
              <a:t> </a:t>
            </a:r>
            <a:r>
              <a:rPr lang="en-US" sz="2000" b="1" i="1" dirty="0" err="1">
                <a:solidFill>
                  <a:srgbClr val="0000CC"/>
                </a:solidFill>
              </a:rPr>
              <a:t>tập</a:t>
            </a:r>
            <a:r>
              <a:rPr lang="en-US" sz="2000" b="1" i="1" dirty="0">
                <a:solidFill>
                  <a:srgbClr val="0000CC"/>
                </a:solidFill>
              </a:rPr>
              <a:t>,</a:t>
            </a:r>
            <a:r>
              <a:rPr lang="en-US" sz="2000" b="1" i="1" dirty="0"/>
              <a:t> </a:t>
            </a:r>
            <a:r>
              <a:rPr lang="en-US" sz="2000" b="1" i="1" dirty="0" err="1">
                <a:solidFill>
                  <a:srgbClr val="C00000"/>
                </a:solidFill>
              </a:rPr>
              <a:t>nâng</a:t>
            </a:r>
            <a:r>
              <a:rPr lang="en-US" sz="2000" b="1" i="1" dirty="0">
                <a:solidFill>
                  <a:srgbClr val="C00000"/>
                </a:solidFill>
              </a:rPr>
              <a:t> </a:t>
            </a:r>
            <a:r>
              <a:rPr lang="en-US" sz="2000" b="1" i="1" dirty="0" err="1">
                <a:solidFill>
                  <a:srgbClr val="C00000"/>
                </a:solidFill>
              </a:rPr>
              <a:t>cao</a:t>
            </a:r>
            <a:r>
              <a:rPr lang="en-US" sz="2000" b="1" i="1" dirty="0">
                <a:solidFill>
                  <a:srgbClr val="C00000"/>
                </a:solidFill>
              </a:rPr>
              <a:t> </a:t>
            </a:r>
            <a:r>
              <a:rPr lang="en-US" sz="2000" b="1" i="1" dirty="0" err="1">
                <a:solidFill>
                  <a:srgbClr val="C00000"/>
                </a:solidFill>
              </a:rPr>
              <a:t>trình</a:t>
            </a:r>
            <a:r>
              <a:rPr lang="en-US" sz="2000" b="1" i="1" dirty="0">
                <a:solidFill>
                  <a:srgbClr val="C00000"/>
                </a:solidFill>
              </a:rPr>
              <a:t> </a:t>
            </a:r>
            <a:r>
              <a:rPr lang="en-US" sz="2000" b="1" i="1" dirty="0" err="1">
                <a:solidFill>
                  <a:srgbClr val="C00000"/>
                </a:solidFill>
              </a:rPr>
              <a:t>độ</a:t>
            </a:r>
            <a:r>
              <a:rPr lang="en-US" sz="2000" b="1" i="1" dirty="0">
                <a:solidFill>
                  <a:srgbClr val="C00000"/>
                </a:solidFill>
              </a:rPr>
              <a:t> </a:t>
            </a:r>
            <a:r>
              <a:rPr lang="en-US" sz="2000" b="1" i="1" dirty="0" err="1">
                <a:solidFill>
                  <a:srgbClr val="C00000"/>
                </a:solidFill>
              </a:rPr>
              <a:t>chuyên</a:t>
            </a:r>
            <a:r>
              <a:rPr lang="en-US" sz="2000" b="1" i="1" dirty="0">
                <a:solidFill>
                  <a:srgbClr val="C00000"/>
                </a:solidFill>
              </a:rPr>
              <a:t> </a:t>
            </a:r>
            <a:r>
              <a:rPr lang="en-US" sz="2000" b="1" i="1" dirty="0" err="1">
                <a:solidFill>
                  <a:srgbClr val="C00000"/>
                </a:solidFill>
              </a:rPr>
              <a:t>môn</a:t>
            </a:r>
            <a:r>
              <a:rPr lang="en-US" sz="2000" b="1" i="1" dirty="0">
                <a:solidFill>
                  <a:srgbClr val="C00000"/>
                </a:solidFill>
              </a:rPr>
              <a:t>, </a:t>
            </a:r>
            <a:r>
              <a:rPr lang="en-US" sz="2000" b="1" i="1" dirty="0" err="1">
                <a:solidFill>
                  <a:srgbClr val="C00000"/>
                </a:solidFill>
              </a:rPr>
              <a:t>nghiệp</a:t>
            </a:r>
            <a:r>
              <a:rPr lang="en-US" sz="2000" b="1" i="1" dirty="0">
                <a:solidFill>
                  <a:srgbClr val="C00000"/>
                </a:solidFill>
              </a:rPr>
              <a:t> </a:t>
            </a:r>
            <a:r>
              <a:rPr lang="en-US" sz="2000" b="1" i="1" dirty="0" err="1">
                <a:solidFill>
                  <a:srgbClr val="C00000"/>
                </a:solidFill>
              </a:rPr>
              <a:t>vụ</a:t>
            </a:r>
            <a:r>
              <a:rPr lang="en-US" sz="2000" b="1" i="1" dirty="0">
                <a:solidFill>
                  <a:srgbClr val="C00000"/>
                </a:solidFill>
              </a:rPr>
              <a:t>, </a:t>
            </a:r>
            <a:r>
              <a:rPr lang="en-US" sz="2000" b="1" i="1" dirty="0" err="1">
                <a:solidFill>
                  <a:srgbClr val="C00000"/>
                </a:solidFill>
              </a:rPr>
              <a:t>kiến</a:t>
            </a:r>
            <a:r>
              <a:rPr lang="en-US" sz="2000" b="1" i="1" dirty="0">
                <a:solidFill>
                  <a:srgbClr val="C00000"/>
                </a:solidFill>
              </a:rPr>
              <a:t> </a:t>
            </a:r>
            <a:r>
              <a:rPr lang="en-US" sz="2000" b="1" i="1" dirty="0" err="1">
                <a:solidFill>
                  <a:srgbClr val="C00000"/>
                </a:solidFill>
              </a:rPr>
              <a:t>thức</a:t>
            </a:r>
            <a:r>
              <a:rPr lang="en-US" sz="2000" b="1" i="1" dirty="0">
                <a:solidFill>
                  <a:srgbClr val="C00000"/>
                </a:solidFill>
              </a:rPr>
              <a:t>, </a:t>
            </a:r>
            <a:r>
              <a:rPr lang="en-US" sz="2000" b="1" i="1" dirty="0" err="1">
                <a:solidFill>
                  <a:srgbClr val="C00000"/>
                </a:solidFill>
              </a:rPr>
              <a:t>kỹ</a:t>
            </a:r>
            <a:r>
              <a:rPr lang="en-US" sz="2000" b="1" i="1" dirty="0">
                <a:solidFill>
                  <a:srgbClr val="C00000"/>
                </a:solidFill>
              </a:rPr>
              <a:t> </a:t>
            </a:r>
            <a:r>
              <a:rPr lang="en-US" sz="2000" b="1" i="1" dirty="0" err="1">
                <a:solidFill>
                  <a:srgbClr val="C00000"/>
                </a:solidFill>
              </a:rPr>
              <a:t>năng</a:t>
            </a:r>
            <a:r>
              <a:rPr lang="en-US" sz="2000" b="1" i="1" dirty="0">
                <a:solidFill>
                  <a:srgbClr val="C00000"/>
                </a:solidFill>
              </a:rPr>
              <a:t>, </a:t>
            </a:r>
            <a:r>
              <a:rPr lang="en-US" sz="2000" b="1" i="1" dirty="0" err="1">
                <a:solidFill>
                  <a:srgbClr val="C00000"/>
                </a:solidFill>
              </a:rPr>
              <a:t>trình</a:t>
            </a:r>
            <a:r>
              <a:rPr lang="en-US" sz="2000" b="1" i="1" dirty="0">
                <a:solidFill>
                  <a:srgbClr val="C00000"/>
                </a:solidFill>
              </a:rPr>
              <a:t> </a:t>
            </a:r>
            <a:r>
              <a:rPr lang="en-US" sz="2000" b="1" i="1" dirty="0" err="1">
                <a:solidFill>
                  <a:srgbClr val="C00000"/>
                </a:solidFill>
              </a:rPr>
              <a:t>độ</a:t>
            </a:r>
            <a:r>
              <a:rPr lang="en-US" sz="2000" b="1" i="1" dirty="0">
                <a:solidFill>
                  <a:srgbClr val="C00000"/>
                </a:solidFill>
              </a:rPr>
              <a:t> </a:t>
            </a:r>
            <a:r>
              <a:rPr lang="en-US" sz="2000" b="1" i="1" dirty="0" err="1">
                <a:solidFill>
                  <a:srgbClr val="C00000"/>
                </a:solidFill>
              </a:rPr>
              <a:t>lý</a:t>
            </a:r>
            <a:r>
              <a:rPr lang="en-US" sz="2000" b="1" i="1" dirty="0">
                <a:solidFill>
                  <a:srgbClr val="C00000"/>
                </a:solidFill>
              </a:rPr>
              <a:t> </a:t>
            </a:r>
            <a:r>
              <a:rPr lang="en-US" sz="2000" b="1" i="1" dirty="0" err="1">
                <a:solidFill>
                  <a:srgbClr val="C00000"/>
                </a:solidFill>
              </a:rPr>
              <a:t>luận</a:t>
            </a:r>
            <a:r>
              <a:rPr lang="en-US" sz="2000" b="1" i="1" dirty="0">
                <a:solidFill>
                  <a:srgbClr val="C00000"/>
                </a:solidFill>
              </a:rPr>
              <a:t> </a:t>
            </a:r>
            <a:r>
              <a:rPr lang="en-US" sz="2000" b="1" i="1" dirty="0" err="1">
                <a:solidFill>
                  <a:srgbClr val="C00000"/>
                </a:solidFill>
              </a:rPr>
              <a:t>chính</a:t>
            </a:r>
            <a:r>
              <a:rPr lang="en-US" sz="2000" b="1" i="1" dirty="0">
                <a:solidFill>
                  <a:srgbClr val="C00000"/>
                </a:solidFill>
              </a:rPr>
              <a:t> </a:t>
            </a:r>
            <a:r>
              <a:rPr lang="en-US" sz="2000" b="1" i="1" dirty="0" err="1">
                <a:solidFill>
                  <a:srgbClr val="C00000"/>
                </a:solidFill>
              </a:rPr>
              <a:t>trị</a:t>
            </a:r>
            <a:r>
              <a:rPr lang="en-US" sz="2000" b="1" i="1" dirty="0">
                <a:solidFill>
                  <a:srgbClr val="C00000"/>
                </a:solidFill>
              </a:rPr>
              <a:t>, </a:t>
            </a:r>
            <a:r>
              <a:rPr lang="en-US" sz="2000" b="1" i="1" dirty="0" err="1">
                <a:solidFill>
                  <a:srgbClr val="C00000"/>
                </a:solidFill>
              </a:rPr>
              <a:t>bản</a:t>
            </a:r>
            <a:r>
              <a:rPr lang="en-US" sz="2000" b="1" i="1" dirty="0">
                <a:solidFill>
                  <a:srgbClr val="C00000"/>
                </a:solidFill>
              </a:rPr>
              <a:t> </a:t>
            </a:r>
            <a:r>
              <a:rPr lang="en-US" sz="2000" b="1" i="1" dirty="0" err="1">
                <a:solidFill>
                  <a:srgbClr val="C00000"/>
                </a:solidFill>
              </a:rPr>
              <a:t>lĩnh</a:t>
            </a:r>
            <a:r>
              <a:rPr lang="en-US" sz="2000" b="1" i="1" dirty="0">
                <a:solidFill>
                  <a:srgbClr val="C00000"/>
                </a:solidFill>
              </a:rPr>
              <a:t> </a:t>
            </a:r>
            <a:r>
              <a:rPr lang="en-US" sz="2000" b="1" i="1" dirty="0" err="1">
                <a:solidFill>
                  <a:srgbClr val="C00000"/>
                </a:solidFill>
              </a:rPr>
              <a:t>chính</a:t>
            </a:r>
            <a:r>
              <a:rPr lang="en-US" sz="2000" b="1" i="1" dirty="0">
                <a:solidFill>
                  <a:srgbClr val="C00000"/>
                </a:solidFill>
              </a:rPr>
              <a:t> </a:t>
            </a:r>
            <a:r>
              <a:rPr lang="en-US" sz="2000" b="1" i="1" dirty="0" err="1">
                <a:solidFill>
                  <a:srgbClr val="C00000"/>
                </a:solidFill>
              </a:rPr>
              <a:t>trị</a:t>
            </a:r>
            <a:r>
              <a:rPr lang="en-US" sz="2000" b="1" i="1" dirty="0">
                <a:solidFill>
                  <a:srgbClr val="C00000"/>
                </a:solidFill>
              </a:rPr>
              <a:t>, </a:t>
            </a:r>
            <a:r>
              <a:rPr lang="en-US" sz="2000" b="1" i="1" dirty="0" err="1"/>
              <a:t>góp</a:t>
            </a:r>
            <a:r>
              <a:rPr lang="en-US" sz="2000" b="1" i="1" dirty="0"/>
              <a:t> </a:t>
            </a:r>
            <a:r>
              <a:rPr lang="en-US" sz="2000" b="1" i="1" dirty="0" err="1"/>
              <a:t>phần</a:t>
            </a:r>
            <a:r>
              <a:rPr lang="en-US" sz="2000" b="1" i="1" dirty="0"/>
              <a:t> </a:t>
            </a:r>
            <a:r>
              <a:rPr lang="en-US" sz="2000" b="1" i="1" dirty="0" err="1"/>
              <a:t>hoàn</a:t>
            </a:r>
            <a:r>
              <a:rPr lang="en-US" sz="2000" b="1" i="1" dirty="0"/>
              <a:t> </a:t>
            </a:r>
            <a:r>
              <a:rPr lang="en-US" sz="2000" b="1" i="1" dirty="0" err="1"/>
              <a:t>thành</a:t>
            </a:r>
            <a:r>
              <a:rPr lang="en-US" sz="2000" b="1" i="1" dirty="0"/>
              <a:t> </a:t>
            </a:r>
            <a:r>
              <a:rPr lang="en-US" sz="2000" b="1" i="1" dirty="0" err="1"/>
              <a:t>xuất</a:t>
            </a:r>
            <a:r>
              <a:rPr lang="en-US" sz="2000" b="1" i="1" dirty="0"/>
              <a:t> </a:t>
            </a:r>
            <a:r>
              <a:rPr lang="en-US" sz="2000" b="1" i="1" dirty="0" err="1"/>
              <a:t>sắc</a:t>
            </a:r>
            <a:r>
              <a:rPr lang="en-US" sz="2000" b="1" i="1" dirty="0"/>
              <a:t> </a:t>
            </a:r>
            <a:r>
              <a:rPr lang="en-US" sz="2000" b="1" i="1" dirty="0" err="1"/>
              <a:t>nhiệm</a:t>
            </a:r>
            <a:r>
              <a:rPr lang="en-US" sz="2000" b="1" i="1" dirty="0"/>
              <a:t> </a:t>
            </a:r>
            <a:r>
              <a:rPr lang="en-US" sz="2000" b="1" i="1" dirty="0" err="1"/>
              <a:t>vụ</a:t>
            </a:r>
            <a:r>
              <a:rPr lang="en-US" sz="2000" b="1" i="1" dirty="0"/>
              <a:t> </a:t>
            </a:r>
            <a:r>
              <a:rPr lang="en-US" sz="2000" b="1" i="1" dirty="0" err="1"/>
              <a:t>được</a:t>
            </a:r>
            <a:r>
              <a:rPr lang="en-US" sz="2000" b="1" i="1" dirty="0"/>
              <a:t> </a:t>
            </a:r>
            <a:r>
              <a:rPr lang="en-US" sz="2000" b="1" i="1" dirty="0" err="1" smtClean="0"/>
              <a:t>giao</a:t>
            </a:r>
            <a:r>
              <a:rPr lang="en-US" sz="2000" b="1" i="1" dirty="0" smtClean="0"/>
              <a:t>.</a:t>
            </a:r>
            <a:r>
              <a:rPr lang="en-US" sz="2000" b="1" dirty="0" smtClean="0"/>
              <a:t> </a:t>
            </a:r>
            <a:endParaRPr lang="en-US" sz="2000" b="1" dirty="0">
              <a:solidFill>
                <a:srgbClr val="080808"/>
              </a:solidFill>
            </a:endParaRPr>
          </a:p>
        </p:txBody>
      </p:sp>
      <p:sp>
        <p:nvSpPr>
          <p:cNvPr id="42004" name="Rectangle 20"/>
          <p:cNvSpPr>
            <a:spLocks noChangeArrowheads="1"/>
          </p:cNvSpPr>
          <p:nvPr/>
        </p:nvSpPr>
        <p:spPr bwMode="gray">
          <a:xfrm>
            <a:off x="152400" y="152400"/>
            <a:ext cx="8839200" cy="1446550"/>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0" hangingPunct="0"/>
            <a:r>
              <a:rPr lang="en-US" sz="2200" b="1" dirty="0" smtClean="0">
                <a:solidFill>
                  <a:srgbClr val="0000CC"/>
                </a:solidFill>
              </a:rPr>
              <a:t>II. </a:t>
            </a:r>
            <a:r>
              <a:rPr lang="en-US" sz="2200" b="1" i="1" dirty="0" err="1">
                <a:solidFill>
                  <a:srgbClr val="0000CC"/>
                </a:solidFill>
              </a:rPr>
              <a:t>Trách</a:t>
            </a:r>
            <a:r>
              <a:rPr lang="en-US" sz="2200" b="1" i="1" dirty="0">
                <a:solidFill>
                  <a:srgbClr val="0000CC"/>
                </a:solidFill>
              </a:rPr>
              <a:t> </a:t>
            </a:r>
            <a:r>
              <a:rPr lang="en-US" sz="2200" b="1" i="1" dirty="0" err="1">
                <a:solidFill>
                  <a:srgbClr val="0000CC"/>
                </a:solidFill>
              </a:rPr>
              <a:t>nhiệm</a:t>
            </a:r>
            <a:r>
              <a:rPr lang="en-US" sz="2200" b="1" i="1" dirty="0">
                <a:solidFill>
                  <a:srgbClr val="0000CC"/>
                </a:solidFill>
              </a:rPr>
              <a:t> </a:t>
            </a:r>
            <a:r>
              <a:rPr lang="en-US" sz="2200" b="1" i="1" dirty="0" err="1">
                <a:solidFill>
                  <a:srgbClr val="0000CC"/>
                </a:solidFill>
              </a:rPr>
              <a:t>của</a:t>
            </a:r>
            <a:r>
              <a:rPr lang="en-US" sz="2200" b="1" i="1" dirty="0">
                <a:solidFill>
                  <a:srgbClr val="0000CC"/>
                </a:solidFill>
              </a:rPr>
              <a:t> </a:t>
            </a:r>
            <a:r>
              <a:rPr lang="en-US" sz="2200" b="1" i="1" dirty="0" err="1">
                <a:solidFill>
                  <a:srgbClr val="0000CC"/>
                </a:solidFill>
              </a:rPr>
              <a:t>cán</a:t>
            </a:r>
            <a:r>
              <a:rPr lang="en-US" sz="2200" b="1" i="1" dirty="0">
                <a:solidFill>
                  <a:srgbClr val="0000CC"/>
                </a:solidFill>
              </a:rPr>
              <a:t> </a:t>
            </a:r>
            <a:r>
              <a:rPr lang="en-US" sz="2200" b="1" i="1" dirty="0" err="1">
                <a:solidFill>
                  <a:srgbClr val="0000CC"/>
                </a:solidFill>
              </a:rPr>
              <a:t>bộ</a:t>
            </a:r>
            <a:r>
              <a:rPr lang="en-US" sz="2200" b="1" i="1" dirty="0">
                <a:solidFill>
                  <a:srgbClr val="0000CC"/>
                </a:solidFill>
              </a:rPr>
              <a:t>, </a:t>
            </a:r>
            <a:r>
              <a:rPr lang="en-US" sz="2200" b="1" i="1" dirty="0" err="1">
                <a:solidFill>
                  <a:srgbClr val="0000CC"/>
                </a:solidFill>
              </a:rPr>
              <a:t>đảng</a:t>
            </a:r>
            <a:r>
              <a:rPr lang="en-US" sz="2200" b="1" i="1" dirty="0">
                <a:solidFill>
                  <a:srgbClr val="0000CC"/>
                </a:solidFill>
              </a:rPr>
              <a:t> </a:t>
            </a:r>
            <a:r>
              <a:rPr lang="en-US" sz="2200" b="1" i="1" dirty="0" err="1">
                <a:solidFill>
                  <a:srgbClr val="0000CC"/>
                </a:solidFill>
              </a:rPr>
              <a:t>viên</a:t>
            </a:r>
            <a:r>
              <a:rPr lang="en-US" sz="2200" b="1" i="1" dirty="0">
                <a:solidFill>
                  <a:srgbClr val="0000CC"/>
                </a:solidFill>
              </a:rPr>
              <a:t> </a:t>
            </a:r>
            <a:r>
              <a:rPr lang="en-US" sz="2200" b="1" i="1" dirty="0" err="1">
                <a:solidFill>
                  <a:srgbClr val="0000CC"/>
                </a:solidFill>
              </a:rPr>
              <a:t>trong</a:t>
            </a:r>
            <a:r>
              <a:rPr lang="en-US" sz="2200" b="1" i="1" dirty="0">
                <a:solidFill>
                  <a:srgbClr val="0000CC"/>
                </a:solidFill>
              </a:rPr>
              <a:t> </a:t>
            </a:r>
            <a:r>
              <a:rPr lang="en-US" sz="2200" b="1" i="1" dirty="0" err="1">
                <a:solidFill>
                  <a:srgbClr val="0000CC"/>
                </a:solidFill>
              </a:rPr>
              <a:t>học</a:t>
            </a:r>
            <a:r>
              <a:rPr lang="en-US" sz="2200" b="1" i="1" dirty="0">
                <a:solidFill>
                  <a:srgbClr val="0000CC"/>
                </a:solidFill>
              </a:rPr>
              <a:t> </a:t>
            </a:r>
            <a:r>
              <a:rPr lang="en-US" sz="2200" b="1" i="1" dirty="0" err="1">
                <a:solidFill>
                  <a:srgbClr val="0000CC"/>
                </a:solidFill>
              </a:rPr>
              <a:t>tập</a:t>
            </a:r>
            <a:r>
              <a:rPr lang="en-US" sz="2200" b="1" i="1" dirty="0">
                <a:solidFill>
                  <a:srgbClr val="0000CC"/>
                </a:solidFill>
              </a:rPr>
              <a:t> </a:t>
            </a:r>
            <a:r>
              <a:rPr lang="en-US" sz="2200" b="1" i="1" dirty="0" err="1">
                <a:solidFill>
                  <a:srgbClr val="0000CC"/>
                </a:solidFill>
              </a:rPr>
              <a:t>và</a:t>
            </a:r>
            <a:r>
              <a:rPr lang="en-US" sz="2200" b="1" i="1" dirty="0">
                <a:solidFill>
                  <a:srgbClr val="0000CC"/>
                </a:solidFill>
              </a:rPr>
              <a:t> </a:t>
            </a:r>
            <a:r>
              <a:rPr lang="en-US" sz="2200" b="1" i="1" dirty="0" err="1">
                <a:solidFill>
                  <a:srgbClr val="0000CC"/>
                </a:solidFill>
              </a:rPr>
              <a:t>làm</a:t>
            </a:r>
            <a:r>
              <a:rPr lang="en-US" sz="2200" b="1" i="1" dirty="0">
                <a:solidFill>
                  <a:srgbClr val="0000CC"/>
                </a:solidFill>
              </a:rPr>
              <a:t> </a:t>
            </a:r>
            <a:r>
              <a:rPr lang="en-US" sz="2200" b="1" i="1" dirty="0" err="1">
                <a:solidFill>
                  <a:srgbClr val="0000CC"/>
                </a:solidFill>
              </a:rPr>
              <a:t>theo</a:t>
            </a:r>
            <a:r>
              <a:rPr lang="en-US" sz="2200" b="1" i="1" dirty="0">
                <a:solidFill>
                  <a:srgbClr val="0000CC"/>
                </a:solidFill>
              </a:rPr>
              <a:t> </a:t>
            </a:r>
            <a:r>
              <a:rPr lang="en-US" sz="2200" b="1" i="1" dirty="0" err="1">
                <a:solidFill>
                  <a:srgbClr val="0000CC"/>
                </a:solidFill>
              </a:rPr>
              <a:t>tư</a:t>
            </a:r>
            <a:r>
              <a:rPr lang="en-US" sz="2200" b="1" i="1" dirty="0">
                <a:solidFill>
                  <a:srgbClr val="0000CC"/>
                </a:solidFill>
              </a:rPr>
              <a:t> </a:t>
            </a:r>
            <a:r>
              <a:rPr lang="en-US" sz="2200" b="1" i="1" dirty="0" err="1">
                <a:solidFill>
                  <a:srgbClr val="0000CC"/>
                </a:solidFill>
              </a:rPr>
              <a:t>tưởng</a:t>
            </a:r>
            <a:r>
              <a:rPr lang="en-US" sz="2200" b="1" i="1" dirty="0">
                <a:solidFill>
                  <a:srgbClr val="0000CC"/>
                </a:solidFill>
              </a:rPr>
              <a:t>, </a:t>
            </a:r>
            <a:r>
              <a:rPr lang="en-US" sz="2200" b="1" i="1" dirty="0" err="1">
                <a:solidFill>
                  <a:srgbClr val="0000CC"/>
                </a:solidFill>
              </a:rPr>
              <a:t>đạo</a:t>
            </a:r>
            <a:r>
              <a:rPr lang="en-US" sz="2200" b="1" i="1" dirty="0">
                <a:solidFill>
                  <a:srgbClr val="0000CC"/>
                </a:solidFill>
              </a:rPr>
              <a:t> </a:t>
            </a:r>
            <a:r>
              <a:rPr lang="en-US" sz="2200" b="1" i="1" dirty="0" err="1">
                <a:solidFill>
                  <a:srgbClr val="0000CC"/>
                </a:solidFill>
              </a:rPr>
              <a:t>đức</a:t>
            </a:r>
            <a:r>
              <a:rPr lang="en-US" sz="2200" b="1" i="1" dirty="0">
                <a:solidFill>
                  <a:srgbClr val="0000CC"/>
                </a:solidFill>
              </a:rPr>
              <a:t>, </a:t>
            </a:r>
            <a:r>
              <a:rPr lang="en-US" sz="2200" b="1" i="1" dirty="0" err="1">
                <a:solidFill>
                  <a:srgbClr val="0000CC"/>
                </a:solidFill>
              </a:rPr>
              <a:t>phong</a:t>
            </a:r>
            <a:r>
              <a:rPr lang="en-US" sz="2200" b="1" i="1" dirty="0">
                <a:solidFill>
                  <a:srgbClr val="0000CC"/>
                </a:solidFill>
              </a:rPr>
              <a:t> </a:t>
            </a:r>
            <a:r>
              <a:rPr lang="en-US" sz="2200" b="1" i="1" dirty="0" err="1">
                <a:solidFill>
                  <a:srgbClr val="0000CC"/>
                </a:solidFill>
              </a:rPr>
              <a:t>cách</a:t>
            </a:r>
            <a:r>
              <a:rPr lang="en-US" sz="2200" b="1" i="1" dirty="0">
                <a:solidFill>
                  <a:srgbClr val="0000CC"/>
                </a:solidFill>
              </a:rPr>
              <a:t> </a:t>
            </a:r>
            <a:r>
              <a:rPr lang="en-US" sz="2200" b="1" i="1" dirty="0" err="1">
                <a:solidFill>
                  <a:srgbClr val="0000CC"/>
                </a:solidFill>
              </a:rPr>
              <a:t>Hồ</a:t>
            </a:r>
            <a:r>
              <a:rPr lang="en-US" sz="2200" b="1" i="1" dirty="0">
                <a:solidFill>
                  <a:srgbClr val="0000CC"/>
                </a:solidFill>
              </a:rPr>
              <a:t> </a:t>
            </a:r>
            <a:r>
              <a:rPr lang="en-US" sz="2200" b="1" i="1" dirty="0" err="1">
                <a:solidFill>
                  <a:srgbClr val="0000CC"/>
                </a:solidFill>
              </a:rPr>
              <a:t>Chí</a:t>
            </a:r>
            <a:r>
              <a:rPr lang="en-US" sz="2200" b="1" i="1" dirty="0">
                <a:solidFill>
                  <a:srgbClr val="0000CC"/>
                </a:solidFill>
              </a:rPr>
              <a:t> Minh </a:t>
            </a:r>
            <a:r>
              <a:rPr lang="en-US" sz="2200" b="1" i="1" dirty="0" err="1">
                <a:solidFill>
                  <a:srgbClr val="0000CC"/>
                </a:solidFill>
              </a:rPr>
              <a:t>về</a:t>
            </a:r>
            <a:r>
              <a:rPr lang="en-US" sz="2200" b="1" i="1" dirty="0">
                <a:solidFill>
                  <a:srgbClr val="0000CC"/>
                </a:solidFill>
              </a:rPr>
              <a:t> </a:t>
            </a:r>
            <a:r>
              <a:rPr lang="en-US" sz="2200" b="1" i="1" dirty="0" err="1">
                <a:solidFill>
                  <a:srgbClr val="0000CC"/>
                </a:solidFill>
              </a:rPr>
              <a:t>phát</a:t>
            </a:r>
            <a:r>
              <a:rPr lang="en-US" sz="2200" b="1" i="1" dirty="0">
                <a:solidFill>
                  <a:srgbClr val="0000CC"/>
                </a:solidFill>
              </a:rPr>
              <a:t> </a:t>
            </a:r>
            <a:r>
              <a:rPr lang="en-US" sz="2200" b="1" i="1" dirty="0" err="1">
                <a:solidFill>
                  <a:srgbClr val="0000CC"/>
                </a:solidFill>
              </a:rPr>
              <a:t>huy</a:t>
            </a:r>
            <a:r>
              <a:rPr lang="en-US" sz="2200" b="1" i="1" dirty="0">
                <a:solidFill>
                  <a:srgbClr val="0000CC"/>
                </a:solidFill>
              </a:rPr>
              <a:t> </a:t>
            </a:r>
            <a:r>
              <a:rPr lang="en-US" sz="2200" b="1" i="1" dirty="0" err="1">
                <a:solidFill>
                  <a:srgbClr val="0000CC"/>
                </a:solidFill>
              </a:rPr>
              <a:t>giá</a:t>
            </a:r>
            <a:r>
              <a:rPr lang="en-US" sz="2200" b="1" i="1" dirty="0">
                <a:solidFill>
                  <a:srgbClr val="0000CC"/>
                </a:solidFill>
              </a:rPr>
              <a:t> </a:t>
            </a:r>
            <a:r>
              <a:rPr lang="en-US" sz="2200" b="1" i="1" dirty="0" err="1">
                <a:solidFill>
                  <a:srgbClr val="0000CC"/>
                </a:solidFill>
              </a:rPr>
              <a:t>trị</a:t>
            </a:r>
            <a:r>
              <a:rPr lang="en-US" sz="2200" b="1" i="1" dirty="0">
                <a:solidFill>
                  <a:srgbClr val="0000CC"/>
                </a:solidFill>
              </a:rPr>
              <a:t> </a:t>
            </a:r>
            <a:r>
              <a:rPr lang="en-US" sz="2200" b="1" i="1" dirty="0" err="1">
                <a:solidFill>
                  <a:srgbClr val="0000CC"/>
                </a:solidFill>
              </a:rPr>
              <a:t>văn</a:t>
            </a:r>
            <a:r>
              <a:rPr lang="en-US" sz="2200" b="1" i="1" dirty="0">
                <a:solidFill>
                  <a:srgbClr val="0000CC"/>
                </a:solidFill>
              </a:rPr>
              <a:t> </a:t>
            </a:r>
            <a:r>
              <a:rPr lang="en-US" sz="2200" b="1" i="1" dirty="0" err="1">
                <a:solidFill>
                  <a:srgbClr val="0000CC"/>
                </a:solidFill>
              </a:rPr>
              <a:t>hóa</a:t>
            </a:r>
            <a:r>
              <a:rPr lang="en-US" sz="2200" b="1" i="1" dirty="0">
                <a:solidFill>
                  <a:srgbClr val="0000CC"/>
                </a:solidFill>
              </a:rPr>
              <a:t>, con </a:t>
            </a:r>
            <a:r>
              <a:rPr lang="en-US" sz="2200" b="1" i="1" dirty="0" err="1">
                <a:solidFill>
                  <a:srgbClr val="0000CC"/>
                </a:solidFill>
              </a:rPr>
              <a:t>người</a:t>
            </a:r>
            <a:r>
              <a:rPr lang="en-US" sz="2200" b="1" i="1" dirty="0">
                <a:solidFill>
                  <a:srgbClr val="0000CC"/>
                </a:solidFill>
              </a:rPr>
              <a:t> </a:t>
            </a:r>
            <a:r>
              <a:rPr lang="en-US" sz="2200" b="1" i="1" dirty="0" err="1">
                <a:solidFill>
                  <a:srgbClr val="0000CC"/>
                </a:solidFill>
              </a:rPr>
              <a:t>Việt</a:t>
            </a:r>
            <a:r>
              <a:rPr lang="en-US" sz="2200" b="1" i="1" dirty="0">
                <a:solidFill>
                  <a:srgbClr val="0000CC"/>
                </a:solidFill>
              </a:rPr>
              <a:t> Nam </a:t>
            </a:r>
            <a:r>
              <a:rPr lang="en-US" sz="2200" b="1" i="1" dirty="0" err="1">
                <a:solidFill>
                  <a:srgbClr val="0000CC"/>
                </a:solidFill>
              </a:rPr>
              <a:t>trong</a:t>
            </a:r>
            <a:r>
              <a:rPr lang="en-US" sz="2200" b="1" i="1" dirty="0">
                <a:solidFill>
                  <a:srgbClr val="0000CC"/>
                </a:solidFill>
              </a:rPr>
              <a:t> </a:t>
            </a:r>
            <a:r>
              <a:rPr lang="en-US" sz="2200" b="1" i="1" dirty="0" err="1">
                <a:solidFill>
                  <a:srgbClr val="0000CC"/>
                </a:solidFill>
              </a:rPr>
              <a:t>xây</a:t>
            </a:r>
            <a:r>
              <a:rPr lang="en-US" sz="2200" b="1" i="1" dirty="0">
                <a:solidFill>
                  <a:srgbClr val="0000CC"/>
                </a:solidFill>
              </a:rPr>
              <a:t> </a:t>
            </a:r>
            <a:r>
              <a:rPr lang="en-US" sz="2200" b="1" i="1" dirty="0" err="1">
                <a:solidFill>
                  <a:srgbClr val="0000CC"/>
                </a:solidFill>
              </a:rPr>
              <a:t>dựng</a:t>
            </a:r>
            <a:r>
              <a:rPr lang="en-US" sz="2200" b="1" i="1" dirty="0">
                <a:solidFill>
                  <a:srgbClr val="0000CC"/>
                </a:solidFill>
              </a:rPr>
              <a:t>, </a:t>
            </a:r>
            <a:r>
              <a:rPr lang="en-US" sz="2200" b="1" i="1" dirty="0" err="1">
                <a:solidFill>
                  <a:srgbClr val="0000CC"/>
                </a:solidFill>
              </a:rPr>
              <a:t>hình</a:t>
            </a:r>
            <a:r>
              <a:rPr lang="en-US" sz="2200" b="1" i="1" dirty="0">
                <a:solidFill>
                  <a:srgbClr val="0000CC"/>
                </a:solidFill>
              </a:rPr>
              <a:t> </a:t>
            </a:r>
            <a:r>
              <a:rPr lang="en-US" sz="2200" b="1" i="1" dirty="0" err="1">
                <a:solidFill>
                  <a:srgbClr val="0000CC"/>
                </a:solidFill>
              </a:rPr>
              <a:t>thành</a:t>
            </a:r>
            <a:r>
              <a:rPr lang="en-US" sz="2200" b="1" i="1" dirty="0">
                <a:solidFill>
                  <a:srgbClr val="0000CC"/>
                </a:solidFill>
              </a:rPr>
              <a:t> </a:t>
            </a:r>
            <a:r>
              <a:rPr lang="en-US" sz="2200" b="1" i="1" dirty="0" err="1">
                <a:solidFill>
                  <a:srgbClr val="0000CC"/>
                </a:solidFill>
              </a:rPr>
              <a:t>và</a:t>
            </a:r>
            <a:r>
              <a:rPr lang="en-US" sz="2200" b="1" i="1" dirty="0">
                <a:solidFill>
                  <a:srgbClr val="0000CC"/>
                </a:solidFill>
              </a:rPr>
              <a:t> </a:t>
            </a:r>
            <a:r>
              <a:rPr lang="en-US" sz="2200" b="1" i="1" dirty="0" err="1">
                <a:solidFill>
                  <a:srgbClr val="0000CC"/>
                </a:solidFill>
              </a:rPr>
              <a:t>phát</a:t>
            </a:r>
            <a:r>
              <a:rPr lang="en-US" sz="2200" b="1" i="1" dirty="0">
                <a:solidFill>
                  <a:srgbClr val="0000CC"/>
                </a:solidFill>
              </a:rPr>
              <a:t> </a:t>
            </a:r>
            <a:r>
              <a:rPr lang="en-US" sz="2200" b="1" i="1" dirty="0" err="1">
                <a:solidFill>
                  <a:srgbClr val="0000CC"/>
                </a:solidFill>
              </a:rPr>
              <a:t>triển</a:t>
            </a:r>
            <a:r>
              <a:rPr lang="en-US" sz="2200" b="1" i="1" dirty="0">
                <a:solidFill>
                  <a:srgbClr val="0000CC"/>
                </a:solidFill>
              </a:rPr>
              <a:t> </a:t>
            </a:r>
            <a:r>
              <a:rPr lang="en-US" sz="2200" b="1" i="1" dirty="0" err="1">
                <a:solidFill>
                  <a:srgbClr val="0000CC"/>
                </a:solidFill>
              </a:rPr>
              <a:t>không</a:t>
            </a:r>
            <a:r>
              <a:rPr lang="en-US" sz="2200" b="1" i="1" dirty="0">
                <a:solidFill>
                  <a:srgbClr val="0000CC"/>
                </a:solidFill>
              </a:rPr>
              <a:t> </a:t>
            </a:r>
            <a:r>
              <a:rPr lang="en-US" sz="2200" b="1" i="1" dirty="0" err="1">
                <a:solidFill>
                  <a:srgbClr val="0000CC"/>
                </a:solidFill>
              </a:rPr>
              <a:t>gian</a:t>
            </a:r>
            <a:r>
              <a:rPr lang="en-US" sz="2200" b="1" i="1" dirty="0">
                <a:solidFill>
                  <a:srgbClr val="0000CC"/>
                </a:solidFill>
              </a:rPr>
              <a:t> </a:t>
            </a:r>
            <a:r>
              <a:rPr lang="en-US" sz="2200" b="1" i="1" dirty="0" err="1">
                <a:solidFill>
                  <a:srgbClr val="0000CC"/>
                </a:solidFill>
              </a:rPr>
              <a:t>văn</a:t>
            </a:r>
            <a:r>
              <a:rPr lang="en-US" sz="2200" b="1" i="1" dirty="0">
                <a:solidFill>
                  <a:srgbClr val="0000CC"/>
                </a:solidFill>
              </a:rPr>
              <a:t> </a:t>
            </a:r>
            <a:r>
              <a:rPr lang="en-US" sz="2200" b="1" i="1" dirty="0" err="1">
                <a:solidFill>
                  <a:srgbClr val="0000CC"/>
                </a:solidFill>
              </a:rPr>
              <a:t>hóa</a:t>
            </a:r>
            <a:r>
              <a:rPr lang="en-US" sz="2200" b="1" i="1" dirty="0">
                <a:solidFill>
                  <a:srgbClr val="0000CC"/>
                </a:solidFill>
              </a:rPr>
              <a:t> </a:t>
            </a:r>
            <a:r>
              <a:rPr lang="en-US" sz="2200" b="1" i="1" dirty="0" err="1">
                <a:solidFill>
                  <a:srgbClr val="0000CC"/>
                </a:solidFill>
              </a:rPr>
              <a:t>Hồ</a:t>
            </a:r>
            <a:r>
              <a:rPr lang="en-US" sz="2200" b="1" i="1" dirty="0">
                <a:solidFill>
                  <a:srgbClr val="0000CC"/>
                </a:solidFill>
              </a:rPr>
              <a:t> </a:t>
            </a:r>
            <a:r>
              <a:rPr lang="en-US" sz="2200" b="1" i="1" dirty="0" err="1">
                <a:solidFill>
                  <a:srgbClr val="0000CC"/>
                </a:solidFill>
              </a:rPr>
              <a:t>Chí</a:t>
            </a:r>
            <a:r>
              <a:rPr lang="en-US" sz="2200" b="1" i="1" dirty="0">
                <a:solidFill>
                  <a:srgbClr val="0000CC"/>
                </a:solidFill>
              </a:rPr>
              <a:t> Minh </a:t>
            </a:r>
            <a:r>
              <a:rPr lang="en-US" sz="2200" b="1" i="1" dirty="0" err="1">
                <a:solidFill>
                  <a:srgbClr val="0000CC"/>
                </a:solidFill>
              </a:rPr>
              <a:t>tại</a:t>
            </a:r>
            <a:r>
              <a:rPr lang="en-US" sz="2200" b="1" i="1" dirty="0">
                <a:solidFill>
                  <a:srgbClr val="0000CC"/>
                </a:solidFill>
              </a:rPr>
              <a:t> </a:t>
            </a:r>
            <a:r>
              <a:rPr lang="en-US" sz="2200" b="1" i="1" dirty="0" err="1">
                <a:solidFill>
                  <a:srgbClr val="0000CC"/>
                </a:solidFill>
              </a:rPr>
              <a:t>Thành</a:t>
            </a:r>
            <a:r>
              <a:rPr lang="en-US" sz="2200" b="1" i="1" dirty="0">
                <a:solidFill>
                  <a:srgbClr val="0000CC"/>
                </a:solidFill>
              </a:rPr>
              <a:t> </a:t>
            </a:r>
            <a:r>
              <a:rPr lang="en-US" sz="2200" b="1" i="1" dirty="0" err="1" smtClean="0">
                <a:solidFill>
                  <a:srgbClr val="0000CC"/>
                </a:solidFill>
              </a:rPr>
              <a:t>phố</a:t>
            </a:r>
            <a:endParaRPr lang="en-US" sz="2400" b="1" i="1" dirty="0">
              <a:solidFill>
                <a:srgbClr val="333399"/>
              </a:solidFill>
            </a:endParaRPr>
          </a:p>
        </p:txBody>
      </p:sp>
      <p:pic>
        <p:nvPicPr>
          <p:cNvPr id="42007" name="Picture 2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50" y="2002415"/>
            <a:ext cx="1395950" cy="20204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Picture 2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97" y="3743903"/>
            <a:ext cx="1395950" cy="202045"/>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5191125"/>
            <a:ext cx="1689100" cy="2444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a:xfrm>
            <a:off x="3657600" y="6613525"/>
            <a:ext cx="2133600" cy="320675"/>
          </a:xfrm>
        </p:spPr>
        <p:txBody>
          <a:bodyPr/>
          <a:lstStyle/>
          <a:p>
            <a:pPr algn="ctr"/>
            <a:fld id="{ABA9C1A4-E012-46EA-823C-1BC9355778C2}" type="slidenum">
              <a:rPr lang="en-US" b="1" smtClean="0">
                <a:solidFill>
                  <a:srgbClr val="0000CC"/>
                </a:solidFill>
              </a:rPr>
              <a:pPr algn="ctr"/>
              <a:t>18</a:t>
            </a:fld>
            <a:endParaRPr lang="en-US" b="1" dirty="0">
              <a:solidFill>
                <a:srgbClr val="0000CC"/>
              </a:solidFill>
            </a:endParaRPr>
          </a:p>
        </p:txBody>
      </p:sp>
    </p:spTree>
    <p:extLst>
      <p:ext uri="{BB962C8B-B14F-4D97-AF65-F5344CB8AC3E}">
        <p14:creationId xmlns:p14="http://schemas.microsoft.com/office/powerpoint/2010/main" val="26375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Arc 3"/>
          <p:cNvSpPr>
            <a:spLocks/>
          </p:cNvSpPr>
          <p:nvPr/>
        </p:nvSpPr>
        <p:spPr bwMode="gray">
          <a:xfrm>
            <a:off x="11113" y="4292600"/>
            <a:ext cx="2568575" cy="2565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alpha val="0"/>
            </a:schemeClr>
          </a:solidFill>
          <a:ln w="9525">
            <a:solidFill>
              <a:schemeClr val="accent1"/>
            </a:solidFill>
            <a:round/>
            <a:headEnd/>
            <a:tailEnd/>
          </a:ln>
          <a:effectLst/>
          <a:extLs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lstStyle/>
          <a:p>
            <a:endParaRPr lang="en-US"/>
          </a:p>
        </p:txBody>
      </p:sp>
      <p:sp>
        <p:nvSpPr>
          <p:cNvPr id="116740" name="Line 4"/>
          <p:cNvSpPr>
            <a:spLocks noChangeShapeType="1"/>
          </p:cNvSpPr>
          <p:nvPr/>
        </p:nvSpPr>
        <p:spPr bwMode="gray">
          <a:xfrm flipH="1">
            <a:off x="0" y="6400800"/>
            <a:ext cx="2819400" cy="228600"/>
          </a:xfrm>
          <a:prstGeom prst="line">
            <a:avLst/>
          </a:prstGeom>
          <a:noFill/>
          <a:ln w="9525">
            <a:solidFill>
              <a:schemeClr val="accent1">
                <a:alpha val="39999"/>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1" name="Line 5"/>
          <p:cNvSpPr>
            <a:spLocks noChangeShapeType="1"/>
          </p:cNvSpPr>
          <p:nvPr/>
        </p:nvSpPr>
        <p:spPr bwMode="gray">
          <a:xfrm flipH="1">
            <a:off x="0" y="3962400"/>
            <a:ext cx="609600" cy="2667000"/>
          </a:xfrm>
          <a:prstGeom prst="line">
            <a:avLst/>
          </a:prstGeom>
          <a:noFill/>
          <a:ln w="9525">
            <a:solidFill>
              <a:schemeClr val="accent1">
                <a:alpha val="39999"/>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2" name="AutoShape 6"/>
          <p:cNvSpPr>
            <a:spLocks noChangeArrowheads="1"/>
          </p:cNvSpPr>
          <p:nvPr/>
        </p:nvSpPr>
        <p:spPr bwMode="black">
          <a:xfrm>
            <a:off x="1614488" y="35433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60001"/>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3" name="AutoShape 7"/>
          <p:cNvSpPr>
            <a:spLocks noChangeArrowheads="1"/>
          </p:cNvSpPr>
          <p:nvPr/>
        </p:nvSpPr>
        <p:spPr bwMode="black">
          <a:xfrm>
            <a:off x="2506663" y="403225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60001"/>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4" name="AutoShape 8"/>
          <p:cNvSpPr>
            <a:spLocks noChangeArrowheads="1"/>
          </p:cNvSpPr>
          <p:nvPr/>
        </p:nvSpPr>
        <p:spPr bwMode="black">
          <a:xfrm>
            <a:off x="2884488" y="53340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60001"/>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5" name="Line 9"/>
          <p:cNvSpPr>
            <a:spLocks noChangeShapeType="1"/>
          </p:cNvSpPr>
          <p:nvPr/>
        </p:nvSpPr>
        <p:spPr bwMode="gray">
          <a:xfrm flipH="1">
            <a:off x="0" y="3751263"/>
            <a:ext cx="1665288" cy="2878137"/>
          </a:xfrm>
          <a:prstGeom prst="line">
            <a:avLst/>
          </a:prstGeom>
          <a:noFill/>
          <a:ln w="9525">
            <a:solidFill>
              <a:schemeClr val="accent1">
                <a:alpha val="39999"/>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6" name="Line 10"/>
          <p:cNvSpPr>
            <a:spLocks noChangeShapeType="1"/>
          </p:cNvSpPr>
          <p:nvPr/>
        </p:nvSpPr>
        <p:spPr bwMode="gray">
          <a:xfrm flipH="1">
            <a:off x="0" y="5481638"/>
            <a:ext cx="2895600" cy="1147762"/>
          </a:xfrm>
          <a:prstGeom prst="line">
            <a:avLst/>
          </a:prstGeom>
          <a:noFill/>
          <a:ln w="9525">
            <a:solidFill>
              <a:schemeClr val="accent1">
                <a:alpha val="39999"/>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7" name="Line 11"/>
          <p:cNvSpPr>
            <a:spLocks noChangeShapeType="1"/>
          </p:cNvSpPr>
          <p:nvPr/>
        </p:nvSpPr>
        <p:spPr bwMode="black">
          <a:xfrm flipH="1">
            <a:off x="361950" y="2173742"/>
            <a:ext cx="1332703" cy="4386262"/>
          </a:xfrm>
          <a:prstGeom prst="line">
            <a:avLst/>
          </a:prstGeom>
          <a:noFill/>
          <a:ln w="19050">
            <a:solidFill>
              <a:schemeClr val="accent1">
                <a:alpha val="60001"/>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8" name="Line 12"/>
          <p:cNvSpPr>
            <a:spLocks noChangeShapeType="1"/>
          </p:cNvSpPr>
          <p:nvPr/>
        </p:nvSpPr>
        <p:spPr bwMode="black">
          <a:xfrm flipH="1">
            <a:off x="0" y="3570288"/>
            <a:ext cx="2309813" cy="3059112"/>
          </a:xfrm>
          <a:prstGeom prst="line">
            <a:avLst/>
          </a:prstGeom>
          <a:noFill/>
          <a:ln w="19050">
            <a:solidFill>
              <a:schemeClr val="accent1">
                <a:alpha val="60001"/>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9" name="Line 13"/>
          <p:cNvSpPr>
            <a:spLocks noChangeShapeType="1"/>
          </p:cNvSpPr>
          <p:nvPr/>
        </p:nvSpPr>
        <p:spPr bwMode="black">
          <a:xfrm flipH="1">
            <a:off x="0" y="4837113"/>
            <a:ext cx="2846388" cy="1792287"/>
          </a:xfrm>
          <a:prstGeom prst="line">
            <a:avLst/>
          </a:prstGeom>
          <a:noFill/>
          <a:ln w="19050">
            <a:solidFill>
              <a:schemeClr val="accent1">
                <a:alpha val="60001"/>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0" name="Line 14"/>
          <p:cNvSpPr>
            <a:spLocks noChangeShapeType="1"/>
          </p:cNvSpPr>
          <p:nvPr/>
        </p:nvSpPr>
        <p:spPr bwMode="black">
          <a:xfrm flipH="1">
            <a:off x="304800" y="5929312"/>
            <a:ext cx="3200400" cy="746125"/>
          </a:xfrm>
          <a:prstGeom prst="line">
            <a:avLst/>
          </a:prstGeom>
          <a:noFill/>
          <a:ln w="19050">
            <a:solidFill>
              <a:schemeClr val="accent1">
                <a:alpha val="60001"/>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1" name="Arc 15"/>
          <p:cNvSpPr>
            <a:spLocks/>
          </p:cNvSpPr>
          <p:nvPr/>
        </p:nvSpPr>
        <p:spPr bwMode="gray">
          <a:xfrm>
            <a:off x="0" y="4343400"/>
            <a:ext cx="2509838" cy="2514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alpha val="50000"/>
            </a:scheme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2" name="Line 16"/>
          <p:cNvSpPr>
            <a:spLocks noChangeShapeType="1"/>
          </p:cNvSpPr>
          <p:nvPr/>
        </p:nvSpPr>
        <p:spPr bwMode="gray">
          <a:xfrm flipH="1">
            <a:off x="0" y="4232275"/>
            <a:ext cx="2532063" cy="2625725"/>
          </a:xfrm>
          <a:prstGeom prst="line">
            <a:avLst/>
          </a:prstGeom>
          <a:noFill/>
          <a:ln w="9525">
            <a:solidFill>
              <a:schemeClr val="accent1">
                <a:alpha val="39999"/>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3" name="Arc 17"/>
          <p:cNvSpPr>
            <a:spLocks/>
          </p:cNvSpPr>
          <p:nvPr/>
        </p:nvSpPr>
        <p:spPr bwMode="gray">
          <a:xfrm>
            <a:off x="0" y="4422775"/>
            <a:ext cx="2438400" cy="24352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lstStyle/>
          <a:p>
            <a:endParaRPr lang="en-US"/>
          </a:p>
        </p:txBody>
      </p:sp>
      <p:sp>
        <p:nvSpPr>
          <p:cNvPr id="116754" name="Text Box 18"/>
          <p:cNvSpPr txBox="1">
            <a:spLocks noChangeArrowheads="1"/>
          </p:cNvSpPr>
          <p:nvPr/>
        </p:nvSpPr>
        <p:spPr bwMode="gray">
          <a:xfrm>
            <a:off x="1219200" y="609600"/>
            <a:ext cx="14747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dirty="0" err="1" smtClean="0">
                <a:solidFill>
                  <a:srgbClr val="800000"/>
                </a:solidFill>
                <a:latin typeface="Verdana" pitchFamily="34" charset="0"/>
              </a:rPr>
              <a:t>Bốn</a:t>
            </a:r>
            <a:r>
              <a:rPr lang="en-US" sz="2200" b="1" dirty="0" smtClean="0">
                <a:solidFill>
                  <a:srgbClr val="800000"/>
                </a:solidFill>
                <a:latin typeface="Verdana" pitchFamily="34" charset="0"/>
              </a:rPr>
              <a:t>: </a:t>
            </a:r>
            <a:endParaRPr lang="en-US" sz="2200" b="1" dirty="0">
              <a:solidFill>
                <a:srgbClr val="800000"/>
              </a:solidFill>
              <a:latin typeface="Verdana" pitchFamily="34" charset="0"/>
            </a:endParaRPr>
          </a:p>
        </p:txBody>
      </p:sp>
      <p:sp>
        <p:nvSpPr>
          <p:cNvPr id="116755" name="Text Box 19"/>
          <p:cNvSpPr txBox="1">
            <a:spLocks noChangeArrowheads="1"/>
          </p:cNvSpPr>
          <p:nvPr/>
        </p:nvSpPr>
        <p:spPr bwMode="black">
          <a:xfrm>
            <a:off x="2286000" y="2133600"/>
            <a:ext cx="18923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5400000" algn="ctr" rotWithShape="0">
                    <a:schemeClr val="bg2">
                      <a:alpha val="50000"/>
                    </a:schemeClr>
                  </a:outerShdw>
                </a:effectLst>
              </a14:hiddenEffects>
            </a:ext>
          </a:extLst>
        </p:spPr>
        <p:txBody>
          <a:bodyPr>
            <a:spAutoFit/>
          </a:bodyPr>
          <a:lstStyle/>
          <a:p>
            <a:pPr>
              <a:spcBef>
                <a:spcPct val="50000"/>
              </a:spcBef>
            </a:pPr>
            <a:r>
              <a:rPr lang="en-US" sz="2200" b="1" dirty="0" err="1" smtClean="0">
                <a:solidFill>
                  <a:srgbClr val="800000"/>
                </a:solidFill>
                <a:latin typeface="Verdana" pitchFamily="34" charset="0"/>
              </a:rPr>
              <a:t>Năm</a:t>
            </a:r>
            <a:endParaRPr lang="en-US" sz="2200" b="1" dirty="0">
              <a:solidFill>
                <a:srgbClr val="800000"/>
              </a:solidFill>
              <a:latin typeface="Verdana" pitchFamily="34" charset="0"/>
            </a:endParaRPr>
          </a:p>
        </p:txBody>
      </p:sp>
      <p:sp>
        <p:nvSpPr>
          <p:cNvPr id="116756" name="Text Box 20"/>
          <p:cNvSpPr txBox="1">
            <a:spLocks noChangeArrowheads="1"/>
          </p:cNvSpPr>
          <p:nvPr/>
        </p:nvSpPr>
        <p:spPr bwMode="black">
          <a:xfrm>
            <a:off x="2743200" y="3962400"/>
            <a:ext cx="18923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5400000" algn="ctr" rotWithShape="0">
                    <a:schemeClr val="bg2">
                      <a:alpha val="50000"/>
                    </a:schemeClr>
                  </a:outerShdw>
                </a:effectLst>
              </a14:hiddenEffects>
            </a:ext>
          </a:extLst>
        </p:spPr>
        <p:txBody>
          <a:bodyPr>
            <a:spAutoFit/>
          </a:bodyPr>
          <a:lstStyle/>
          <a:p>
            <a:pPr>
              <a:spcBef>
                <a:spcPct val="50000"/>
              </a:spcBef>
            </a:pPr>
            <a:r>
              <a:rPr lang="en-US" sz="2200" b="1" dirty="0" err="1" smtClean="0">
                <a:solidFill>
                  <a:srgbClr val="800000"/>
                </a:solidFill>
                <a:latin typeface="Verdana" pitchFamily="34" charset="0"/>
              </a:rPr>
              <a:t>Sáu</a:t>
            </a:r>
            <a:endParaRPr lang="en-US" sz="2200" b="1" dirty="0">
              <a:solidFill>
                <a:srgbClr val="800000"/>
              </a:solidFill>
              <a:latin typeface="Verdana" pitchFamily="34" charset="0"/>
            </a:endParaRPr>
          </a:p>
        </p:txBody>
      </p:sp>
      <p:grpSp>
        <p:nvGrpSpPr>
          <p:cNvPr id="116758" name="Group 22"/>
          <p:cNvGrpSpPr>
            <a:grpSpLocks/>
          </p:cNvGrpSpPr>
          <p:nvPr/>
        </p:nvGrpSpPr>
        <p:grpSpPr bwMode="auto">
          <a:xfrm>
            <a:off x="1587415" y="997352"/>
            <a:ext cx="158395" cy="190606"/>
            <a:chOff x="3029" y="1499"/>
            <a:chExt cx="149" cy="163"/>
          </a:xfrm>
        </p:grpSpPr>
        <p:sp>
          <p:nvSpPr>
            <p:cNvPr id="116759" name="AutoShape 23"/>
            <p:cNvSpPr>
              <a:spLocks noChangeArrowheads="1"/>
            </p:cNvSpPr>
            <p:nvPr/>
          </p:nvSpPr>
          <p:spPr bwMode="gray">
            <a:xfrm>
              <a:off x="3055" y="1499"/>
              <a:ext cx="123" cy="163"/>
            </a:xfrm>
            <a:prstGeom prst="roundRect">
              <a:avLst>
                <a:gd name="adj" fmla="val 16667"/>
              </a:avLst>
            </a:prstGeom>
            <a:solidFill>
              <a:srgbClr val="808080"/>
            </a:solidFill>
            <a:ln w="9525">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0" name="AutoShape 24"/>
            <p:cNvSpPr>
              <a:spLocks noChangeArrowheads="1"/>
            </p:cNvSpPr>
            <p:nvPr/>
          </p:nvSpPr>
          <p:spPr bwMode="gray">
            <a:xfrm>
              <a:off x="3029" y="1540"/>
              <a:ext cx="60" cy="81"/>
            </a:xfrm>
            <a:prstGeom prst="homePlate">
              <a:avLst>
                <a:gd name="adj" fmla="val 100000"/>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761" name="Text Box 25"/>
          <p:cNvSpPr txBox="1">
            <a:spLocks noChangeArrowheads="1"/>
          </p:cNvSpPr>
          <p:nvPr/>
        </p:nvSpPr>
        <p:spPr bwMode="black">
          <a:xfrm>
            <a:off x="2057400" y="609600"/>
            <a:ext cx="6908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i="1" dirty="0" err="1">
                <a:solidFill>
                  <a:srgbClr val="000066"/>
                </a:solidFill>
              </a:rPr>
              <a:t>T</a:t>
            </a:r>
            <a:r>
              <a:rPr lang="en-US" sz="2000" b="1" i="1" dirty="0" err="1" smtClean="0">
                <a:solidFill>
                  <a:srgbClr val="000066"/>
                </a:solidFill>
              </a:rPr>
              <a:t>hể</a:t>
            </a:r>
            <a:r>
              <a:rPr lang="en-US" sz="2000" b="1" i="1" dirty="0" smtClean="0">
                <a:solidFill>
                  <a:srgbClr val="000066"/>
                </a:solidFill>
              </a:rPr>
              <a:t> </a:t>
            </a:r>
            <a:r>
              <a:rPr lang="en-US" sz="2000" b="1" i="1" dirty="0" err="1">
                <a:solidFill>
                  <a:srgbClr val="000066"/>
                </a:solidFill>
              </a:rPr>
              <a:t>hiện</a:t>
            </a:r>
            <a:r>
              <a:rPr lang="en-US" sz="2000" b="1" i="1" dirty="0">
                <a:solidFill>
                  <a:srgbClr val="000066"/>
                </a:solidFill>
              </a:rPr>
              <a:t> </a:t>
            </a:r>
            <a:r>
              <a:rPr lang="en-US" sz="2000" b="1" i="1" dirty="0" err="1">
                <a:solidFill>
                  <a:srgbClr val="000066"/>
                </a:solidFill>
              </a:rPr>
              <a:t>trách</a:t>
            </a:r>
            <a:r>
              <a:rPr lang="en-US" sz="2000" b="1" i="1" dirty="0">
                <a:solidFill>
                  <a:srgbClr val="000066"/>
                </a:solidFill>
              </a:rPr>
              <a:t> </a:t>
            </a:r>
            <a:r>
              <a:rPr lang="en-US" sz="2000" b="1" i="1" dirty="0" err="1">
                <a:solidFill>
                  <a:srgbClr val="000066"/>
                </a:solidFill>
              </a:rPr>
              <a:t>nhiệm</a:t>
            </a:r>
            <a:r>
              <a:rPr lang="en-US" sz="2000" b="1" i="1" dirty="0">
                <a:solidFill>
                  <a:srgbClr val="000066"/>
                </a:solidFill>
              </a:rPr>
              <a:t> </a:t>
            </a:r>
            <a:r>
              <a:rPr lang="en-US" sz="2000" b="1" i="1" dirty="0" err="1">
                <a:solidFill>
                  <a:srgbClr val="000066"/>
                </a:solidFill>
              </a:rPr>
              <a:t>nêu</a:t>
            </a:r>
            <a:r>
              <a:rPr lang="en-US" sz="2000" b="1" i="1" dirty="0">
                <a:solidFill>
                  <a:srgbClr val="000066"/>
                </a:solidFill>
              </a:rPr>
              <a:t> </a:t>
            </a:r>
            <a:r>
              <a:rPr lang="en-US" sz="2000" b="1" i="1" dirty="0" err="1">
                <a:solidFill>
                  <a:srgbClr val="000066"/>
                </a:solidFill>
              </a:rPr>
              <a:t>gương</a:t>
            </a:r>
            <a:r>
              <a:rPr lang="en-US" sz="2000" b="1" i="1" dirty="0">
                <a:solidFill>
                  <a:srgbClr val="000066"/>
                </a:solidFill>
              </a:rPr>
              <a:t> </a:t>
            </a:r>
            <a:r>
              <a:rPr lang="en-US" sz="2000" b="1" i="1" dirty="0" err="1">
                <a:solidFill>
                  <a:srgbClr val="000066"/>
                </a:solidFill>
              </a:rPr>
              <a:t>trong</a:t>
            </a:r>
            <a:r>
              <a:rPr lang="en-US" sz="2000" b="1" i="1" dirty="0">
                <a:solidFill>
                  <a:srgbClr val="000066"/>
                </a:solidFill>
              </a:rPr>
              <a:t> </a:t>
            </a:r>
            <a:r>
              <a:rPr lang="en-US" sz="2000" b="1" i="1" dirty="0" err="1">
                <a:solidFill>
                  <a:srgbClr val="000066"/>
                </a:solidFill>
              </a:rPr>
              <a:t>thực</a:t>
            </a:r>
            <a:r>
              <a:rPr lang="en-US" sz="2000" b="1" i="1" dirty="0">
                <a:solidFill>
                  <a:srgbClr val="000066"/>
                </a:solidFill>
              </a:rPr>
              <a:t> </a:t>
            </a:r>
            <a:r>
              <a:rPr lang="en-US" sz="2000" b="1" i="1" dirty="0" err="1">
                <a:solidFill>
                  <a:srgbClr val="000066"/>
                </a:solidFill>
              </a:rPr>
              <a:t>hiện</a:t>
            </a:r>
            <a:r>
              <a:rPr lang="en-US" sz="2000" b="1" i="1" dirty="0">
                <a:solidFill>
                  <a:srgbClr val="000066"/>
                </a:solidFill>
              </a:rPr>
              <a:t> </a:t>
            </a:r>
            <a:r>
              <a:rPr lang="en-US" sz="2000" b="1" i="1" dirty="0" err="1">
                <a:solidFill>
                  <a:srgbClr val="000066"/>
                </a:solidFill>
              </a:rPr>
              <a:t>nhiệm</a:t>
            </a:r>
            <a:r>
              <a:rPr lang="en-US" sz="2000" b="1" i="1" dirty="0">
                <a:solidFill>
                  <a:srgbClr val="000066"/>
                </a:solidFill>
              </a:rPr>
              <a:t> </a:t>
            </a:r>
            <a:r>
              <a:rPr lang="en-US" sz="2000" b="1" i="1" dirty="0" err="1">
                <a:solidFill>
                  <a:srgbClr val="000066"/>
                </a:solidFill>
              </a:rPr>
              <a:t>vụ</a:t>
            </a:r>
            <a:r>
              <a:rPr lang="en-US" sz="2000" b="1" i="1" dirty="0">
                <a:solidFill>
                  <a:srgbClr val="000066"/>
                </a:solidFill>
              </a:rPr>
              <a:t>, </a:t>
            </a:r>
            <a:r>
              <a:rPr lang="en-US" sz="2000" b="1" i="1" dirty="0" err="1">
                <a:solidFill>
                  <a:srgbClr val="0000CC"/>
                </a:solidFill>
              </a:rPr>
              <a:t>thể</a:t>
            </a:r>
            <a:r>
              <a:rPr lang="en-US" sz="2000" b="1" i="1" dirty="0">
                <a:solidFill>
                  <a:srgbClr val="0000CC"/>
                </a:solidFill>
              </a:rPr>
              <a:t> </a:t>
            </a:r>
            <a:r>
              <a:rPr lang="en-US" sz="2000" b="1" i="1" dirty="0" err="1">
                <a:solidFill>
                  <a:srgbClr val="0000CC"/>
                </a:solidFill>
              </a:rPr>
              <a:t>hiện</a:t>
            </a:r>
            <a:r>
              <a:rPr lang="en-US" sz="2000" b="1" i="1" dirty="0">
                <a:solidFill>
                  <a:srgbClr val="0000CC"/>
                </a:solidFill>
              </a:rPr>
              <a:t> </a:t>
            </a:r>
            <a:r>
              <a:rPr lang="en-US" sz="2000" b="1" i="1" dirty="0" err="1">
                <a:solidFill>
                  <a:srgbClr val="0000CC"/>
                </a:solidFill>
              </a:rPr>
              <a:t>tinh</a:t>
            </a:r>
            <a:r>
              <a:rPr lang="en-US" sz="2000" b="1" i="1" dirty="0">
                <a:solidFill>
                  <a:srgbClr val="0000CC"/>
                </a:solidFill>
              </a:rPr>
              <a:t> </a:t>
            </a:r>
            <a:r>
              <a:rPr lang="en-US" sz="2000" b="1" i="1" dirty="0" err="1">
                <a:solidFill>
                  <a:srgbClr val="0000CC"/>
                </a:solidFill>
              </a:rPr>
              <a:t>thần</a:t>
            </a:r>
            <a:r>
              <a:rPr lang="en-US" sz="2000" b="1" i="1" dirty="0">
                <a:solidFill>
                  <a:srgbClr val="0000CC"/>
                </a:solidFill>
              </a:rPr>
              <a:t> </a:t>
            </a:r>
            <a:r>
              <a:rPr lang="en-US" sz="2000" b="1" i="1" dirty="0" err="1">
                <a:solidFill>
                  <a:srgbClr val="0000CC"/>
                </a:solidFill>
              </a:rPr>
              <a:t>xung</a:t>
            </a:r>
            <a:r>
              <a:rPr lang="en-US" sz="2000" b="1" i="1" dirty="0">
                <a:solidFill>
                  <a:srgbClr val="0000CC"/>
                </a:solidFill>
              </a:rPr>
              <a:t> </a:t>
            </a:r>
            <a:r>
              <a:rPr lang="en-US" sz="2000" b="1" i="1" dirty="0" err="1">
                <a:solidFill>
                  <a:srgbClr val="0000CC"/>
                </a:solidFill>
              </a:rPr>
              <a:t>kích</a:t>
            </a:r>
            <a:r>
              <a:rPr lang="en-US" sz="2000" b="1" i="1" dirty="0">
                <a:solidFill>
                  <a:srgbClr val="0000CC"/>
                </a:solidFill>
              </a:rPr>
              <a:t>, </a:t>
            </a:r>
            <a:r>
              <a:rPr lang="en-US" sz="2000" b="1" i="1" dirty="0" err="1">
                <a:solidFill>
                  <a:srgbClr val="0000CC"/>
                </a:solidFill>
              </a:rPr>
              <a:t>năng</a:t>
            </a:r>
            <a:r>
              <a:rPr lang="en-US" sz="2000" b="1" i="1" dirty="0">
                <a:solidFill>
                  <a:srgbClr val="0000CC"/>
                </a:solidFill>
              </a:rPr>
              <a:t> </a:t>
            </a:r>
            <a:r>
              <a:rPr lang="en-US" sz="2000" b="1" i="1" dirty="0" err="1">
                <a:solidFill>
                  <a:srgbClr val="0000CC"/>
                </a:solidFill>
              </a:rPr>
              <a:t>động</a:t>
            </a:r>
            <a:r>
              <a:rPr lang="en-US" sz="2000" b="1" i="1" dirty="0">
                <a:solidFill>
                  <a:srgbClr val="0000CC"/>
                </a:solidFill>
              </a:rPr>
              <a:t>, </a:t>
            </a:r>
            <a:r>
              <a:rPr lang="en-US" sz="2000" b="1" i="1" dirty="0" err="1">
                <a:solidFill>
                  <a:srgbClr val="0000CC"/>
                </a:solidFill>
              </a:rPr>
              <a:t>sáng</a:t>
            </a:r>
            <a:r>
              <a:rPr lang="en-US" sz="2000" b="1" i="1" dirty="0">
                <a:solidFill>
                  <a:srgbClr val="0000CC"/>
                </a:solidFill>
              </a:rPr>
              <a:t> </a:t>
            </a:r>
            <a:r>
              <a:rPr lang="en-US" sz="2000" b="1" i="1" dirty="0" err="1">
                <a:solidFill>
                  <a:srgbClr val="0000CC"/>
                </a:solidFill>
              </a:rPr>
              <a:t>tạo</a:t>
            </a:r>
            <a:r>
              <a:rPr lang="en-US" sz="2000" b="1" i="1" dirty="0">
                <a:solidFill>
                  <a:srgbClr val="0000CC"/>
                </a:solidFill>
              </a:rPr>
              <a:t>, </a:t>
            </a:r>
            <a:r>
              <a:rPr lang="en-US" sz="2000" b="1" i="1" dirty="0" err="1">
                <a:solidFill>
                  <a:srgbClr val="0000CC"/>
                </a:solidFill>
              </a:rPr>
              <a:t>dám</a:t>
            </a:r>
            <a:r>
              <a:rPr lang="en-US" sz="2000" b="1" i="1" dirty="0">
                <a:solidFill>
                  <a:srgbClr val="0000CC"/>
                </a:solidFill>
              </a:rPr>
              <a:t> </a:t>
            </a:r>
            <a:r>
              <a:rPr lang="en-US" sz="2000" b="1" i="1" dirty="0" err="1">
                <a:solidFill>
                  <a:srgbClr val="0000CC"/>
                </a:solidFill>
              </a:rPr>
              <a:t>nghĩ</a:t>
            </a:r>
            <a:r>
              <a:rPr lang="en-US" sz="2000" b="1" i="1" dirty="0">
                <a:solidFill>
                  <a:srgbClr val="0000CC"/>
                </a:solidFill>
              </a:rPr>
              <a:t>, </a:t>
            </a:r>
            <a:r>
              <a:rPr lang="en-US" sz="2000" b="1" i="1" dirty="0" err="1">
                <a:solidFill>
                  <a:srgbClr val="0000CC"/>
                </a:solidFill>
              </a:rPr>
              <a:t>dám</a:t>
            </a:r>
            <a:r>
              <a:rPr lang="en-US" sz="2000" b="1" i="1" dirty="0">
                <a:solidFill>
                  <a:srgbClr val="0000CC"/>
                </a:solidFill>
              </a:rPr>
              <a:t> </a:t>
            </a:r>
            <a:r>
              <a:rPr lang="en-US" sz="2000" b="1" i="1" dirty="0" err="1">
                <a:solidFill>
                  <a:srgbClr val="0000CC"/>
                </a:solidFill>
              </a:rPr>
              <a:t>làm</a:t>
            </a:r>
            <a:r>
              <a:rPr lang="en-US" sz="2000" b="1" i="1" dirty="0">
                <a:solidFill>
                  <a:srgbClr val="0000CC"/>
                </a:solidFill>
              </a:rPr>
              <a:t> </a:t>
            </a:r>
            <a:r>
              <a:rPr lang="en-US" sz="2000" b="1" i="1" dirty="0" err="1">
                <a:solidFill>
                  <a:srgbClr val="0000CC"/>
                </a:solidFill>
              </a:rPr>
              <a:t>và</a:t>
            </a:r>
            <a:r>
              <a:rPr lang="en-US" sz="2000" b="1" i="1" dirty="0">
                <a:solidFill>
                  <a:srgbClr val="0000CC"/>
                </a:solidFill>
              </a:rPr>
              <a:t> </a:t>
            </a:r>
            <a:r>
              <a:rPr lang="en-US" sz="2000" b="1" i="1" dirty="0" err="1">
                <a:solidFill>
                  <a:srgbClr val="0000CC"/>
                </a:solidFill>
              </a:rPr>
              <a:t>dám</a:t>
            </a:r>
            <a:r>
              <a:rPr lang="en-US" sz="2000" b="1" i="1" dirty="0">
                <a:solidFill>
                  <a:srgbClr val="0000CC"/>
                </a:solidFill>
              </a:rPr>
              <a:t> </a:t>
            </a:r>
            <a:r>
              <a:rPr lang="en-US" sz="2000" b="1" i="1" dirty="0" err="1">
                <a:solidFill>
                  <a:srgbClr val="0000CC"/>
                </a:solidFill>
              </a:rPr>
              <a:t>chịu</a:t>
            </a:r>
            <a:r>
              <a:rPr lang="en-US" sz="2000" b="1" i="1" dirty="0">
                <a:solidFill>
                  <a:srgbClr val="0000CC"/>
                </a:solidFill>
              </a:rPr>
              <a:t> </a:t>
            </a:r>
            <a:r>
              <a:rPr lang="en-US" sz="2000" b="1" i="1" dirty="0" err="1">
                <a:solidFill>
                  <a:srgbClr val="0000CC"/>
                </a:solidFill>
              </a:rPr>
              <a:t>trách</a:t>
            </a:r>
            <a:r>
              <a:rPr lang="en-US" sz="2000" b="1" i="1" dirty="0">
                <a:solidFill>
                  <a:srgbClr val="0000CC"/>
                </a:solidFill>
              </a:rPr>
              <a:t> </a:t>
            </a:r>
            <a:r>
              <a:rPr lang="en-US" sz="2000" b="1" i="1" dirty="0" err="1">
                <a:solidFill>
                  <a:srgbClr val="0000CC"/>
                </a:solidFill>
              </a:rPr>
              <a:t>nhiệm</a:t>
            </a:r>
            <a:r>
              <a:rPr lang="en-US" sz="2000" b="1" i="1" dirty="0">
                <a:solidFill>
                  <a:srgbClr val="0000CC"/>
                </a:solidFill>
              </a:rPr>
              <a:t>, </a:t>
            </a:r>
            <a:r>
              <a:rPr lang="en-US" sz="2000" b="1" i="1" dirty="0" err="1">
                <a:solidFill>
                  <a:srgbClr val="0000CC"/>
                </a:solidFill>
              </a:rPr>
              <a:t>dám</a:t>
            </a:r>
            <a:r>
              <a:rPr lang="en-US" sz="2000" b="1" i="1" dirty="0">
                <a:solidFill>
                  <a:srgbClr val="0000CC"/>
                </a:solidFill>
              </a:rPr>
              <a:t> </a:t>
            </a:r>
            <a:r>
              <a:rPr lang="en-US" sz="2000" b="1" i="1" dirty="0" err="1">
                <a:solidFill>
                  <a:srgbClr val="0000CC"/>
                </a:solidFill>
              </a:rPr>
              <a:t>đương</a:t>
            </a:r>
            <a:r>
              <a:rPr lang="en-US" sz="2000" b="1" i="1" dirty="0">
                <a:solidFill>
                  <a:srgbClr val="0000CC"/>
                </a:solidFill>
              </a:rPr>
              <a:t> </a:t>
            </a:r>
            <a:r>
              <a:rPr lang="en-US" sz="2000" b="1" i="1" dirty="0" err="1">
                <a:solidFill>
                  <a:srgbClr val="0000CC"/>
                </a:solidFill>
              </a:rPr>
              <a:t>đầu</a:t>
            </a:r>
            <a:r>
              <a:rPr lang="en-US" sz="2000" b="1" i="1" dirty="0">
                <a:solidFill>
                  <a:srgbClr val="0000CC"/>
                </a:solidFill>
              </a:rPr>
              <a:t>, </a:t>
            </a:r>
            <a:r>
              <a:rPr lang="en-US" sz="2000" b="1" i="1" dirty="0" err="1">
                <a:solidFill>
                  <a:srgbClr val="0000CC"/>
                </a:solidFill>
              </a:rPr>
              <a:t>chấp</a:t>
            </a:r>
            <a:r>
              <a:rPr lang="en-US" sz="2000" b="1" i="1" dirty="0">
                <a:solidFill>
                  <a:srgbClr val="0000CC"/>
                </a:solidFill>
              </a:rPr>
              <a:t> </a:t>
            </a:r>
            <a:r>
              <a:rPr lang="en-US" sz="2000" b="1" i="1" dirty="0" err="1">
                <a:solidFill>
                  <a:srgbClr val="0000CC"/>
                </a:solidFill>
              </a:rPr>
              <a:t>nhận</a:t>
            </a:r>
            <a:r>
              <a:rPr lang="en-US" sz="2000" b="1" i="1" dirty="0">
                <a:solidFill>
                  <a:srgbClr val="0000CC"/>
                </a:solidFill>
              </a:rPr>
              <a:t> </a:t>
            </a:r>
            <a:r>
              <a:rPr lang="en-US" sz="2000" b="1" i="1" dirty="0" err="1">
                <a:solidFill>
                  <a:srgbClr val="0000CC"/>
                </a:solidFill>
              </a:rPr>
              <a:t>khó</a:t>
            </a:r>
            <a:r>
              <a:rPr lang="en-US" sz="2000" b="1" i="1" dirty="0">
                <a:solidFill>
                  <a:srgbClr val="0000CC"/>
                </a:solidFill>
              </a:rPr>
              <a:t> </a:t>
            </a:r>
            <a:r>
              <a:rPr lang="en-US" sz="2000" b="1" i="1" dirty="0" err="1">
                <a:solidFill>
                  <a:srgbClr val="0000CC"/>
                </a:solidFill>
              </a:rPr>
              <a:t>khăn</a:t>
            </a:r>
            <a:r>
              <a:rPr lang="en-US" sz="2000" b="1" i="1" dirty="0">
                <a:solidFill>
                  <a:srgbClr val="0000CC"/>
                </a:solidFill>
              </a:rPr>
              <a:t>,</a:t>
            </a:r>
            <a:r>
              <a:rPr lang="en-US" sz="2000" b="1" dirty="0">
                <a:solidFill>
                  <a:srgbClr val="0000CC"/>
                </a:solidFill>
              </a:rPr>
              <a:t> </a:t>
            </a:r>
            <a:r>
              <a:rPr lang="en-US" sz="2000" b="1" dirty="0" err="1">
                <a:solidFill>
                  <a:srgbClr val="0000CC"/>
                </a:solidFill>
              </a:rPr>
              <a:t>thử</a:t>
            </a:r>
            <a:r>
              <a:rPr lang="en-US" sz="2000" b="1" dirty="0">
                <a:solidFill>
                  <a:srgbClr val="0000CC"/>
                </a:solidFill>
              </a:rPr>
              <a:t> </a:t>
            </a:r>
            <a:r>
              <a:rPr lang="en-US" sz="2000" b="1" dirty="0" err="1">
                <a:solidFill>
                  <a:srgbClr val="0000CC"/>
                </a:solidFill>
              </a:rPr>
              <a:t>thách</a:t>
            </a:r>
            <a:r>
              <a:rPr lang="en-US" sz="2000" b="1" dirty="0"/>
              <a:t>, </a:t>
            </a:r>
            <a:endParaRPr lang="en-US" sz="2000" b="1" dirty="0">
              <a:latin typeface="+mn-lt"/>
            </a:endParaRPr>
          </a:p>
        </p:txBody>
      </p:sp>
      <p:sp>
        <p:nvSpPr>
          <p:cNvPr id="116765" name="Text Box 29"/>
          <p:cNvSpPr txBox="1">
            <a:spLocks noChangeArrowheads="1"/>
          </p:cNvSpPr>
          <p:nvPr/>
        </p:nvSpPr>
        <p:spPr bwMode="black">
          <a:xfrm>
            <a:off x="2947988" y="2514600"/>
            <a:ext cx="59674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i="1" dirty="0" err="1">
                <a:solidFill>
                  <a:srgbClr val="660066"/>
                </a:solidFill>
              </a:rPr>
              <a:t>Cần</a:t>
            </a:r>
            <a:r>
              <a:rPr lang="en-US" sz="2000" b="1" i="1" dirty="0">
                <a:solidFill>
                  <a:srgbClr val="660066"/>
                </a:solidFill>
              </a:rPr>
              <a:t> </a:t>
            </a:r>
            <a:r>
              <a:rPr lang="en-US" sz="2000" b="1" i="1" dirty="0" err="1">
                <a:solidFill>
                  <a:srgbClr val="660066"/>
                </a:solidFill>
              </a:rPr>
              <a:t>tự</a:t>
            </a:r>
            <a:r>
              <a:rPr lang="en-US" sz="2000" b="1" i="1" dirty="0">
                <a:solidFill>
                  <a:srgbClr val="660066"/>
                </a:solidFill>
              </a:rPr>
              <a:t> </a:t>
            </a:r>
            <a:r>
              <a:rPr lang="en-US" sz="2000" b="1" i="1" dirty="0" err="1">
                <a:solidFill>
                  <a:srgbClr val="660066"/>
                </a:solidFill>
              </a:rPr>
              <a:t>giác</a:t>
            </a:r>
            <a:r>
              <a:rPr lang="en-US" sz="2000" b="1" i="1" dirty="0">
                <a:solidFill>
                  <a:srgbClr val="660066"/>
                </a:solidFill>
              </a:rPr>
              <a:t>, </a:t>
            </a:r>
            <a:r>
              <a:rPr lang="en-US" sz="2000" b="1" i="1" dirty="0" err="1">
                <a:solidFill>
                  <a:srgbClr val="660066"/>
                </a:solidFill>
              </a:rPr>
              <a:t>thường</a:t>
            </a:r>
            <a:r>
              <a:rPr lang="en-US" sz="2000" b="1" i="1" dirty="0">
                <a:solidFill>
                  <a:srgbClr val="660066"/>
                </a:solidFill>
              </a:rPr>
              <a:t> </a:t>
            </a:r>
            <a:r>
              <a:rPr lang="en-US" sz="2000" b="1" i="1" dirty="0" err="1">
                <a:solidFill>
                  <a:srgbClr val="660066"/>
                </a:solidFill>
              </a:rPr>
              <a:t>xuyên</a:t>
            </a:r>
            <a:r>
              <a:rPr lang="en-US" sz="2000" b="1" i="1" dirty="0">
                <a:solidFill>
                  <a:srgbClr val="660066"/>
                </a:solidFill>
              </a:rPr>
              <a:t> </a:t>
            </a:r>
            <a:r>
              <a:rPr lang="en-US" sz="2000" b="1" i="1" dirty="0" err="1">
                <a:solidFill>
                  <a:srgbClr val="660066"/>
                </a:solidFill>
              </a:rPr>
              <a:t>rèn</a:t>
            </a:r>
            <a:r>
              <a:rPr lang="en-US" sz="2000" b="1" i="1" dirty="0">
                <a:solidFill>
                  <a:srgbClr val="660066"/>
                </a:solidFill>
              </a:rPr>
              <a:t> </a:t>
            </a:r>
            <a:r>
              <a:rPr lang="en-US" sz="2000" b="1" i="1" dirty="0" err="1">
                <a:solidFill>
                  <a:srgbClr val="660066"/>
                </a:solidFill>
              </a:rPr>
              <a:t>luyện</a:t>
            </a:r>
            <a:r>
              <a:rPr lang="en-US" sz="2000" b="1" i="1" dirty="0">
                <a:solidFill>
                  <a:srgbClr val="660066"/>
                </a:solidFill>
              </a:rPr>
              <a:t>, </a:t>
            </a:r>
            <a:r>
              <a:rPr lang="en-US" sz="2000" b="1" i="1" dirty="0" err="1">
                <a:solidFill>
                  <a:srgbClr val="660066"/>
                </a:solidFill>
              </a:rPr>
              <a:t>tu</a:t>
            </a:r>
            <a:r>
              <a:rPr lang="en-US" sz="2000" b="1" i="1" dirty="0">
                <a:solidFill>
                  <a:srgbClr val="660066"/>
                </a:solidFill>
              </a:rPr>
              <a:t> </a:t>
            </a:r>
            <a:r>
              <a:rPr lang="en-US" sz="2000" b="1" i="1" dirty="0" err="1">
                <a:solidFill>
                  <a:srgbClr val="660066"/>
                </a:solidFill>
              </a:rPr>
              <a:t>dưỡng</a:t>
            </a:r>
            <a:r>
              <a:rPr lang="en-US" sz="2000" b="1" i="1" dirty="0">
                <a:solidFill>
                  <a:srgbClr val="660066"/>
                </a:solidFill>
              </a:rPr>
              <a:t> </a:t>
            </a:r>
            <a:r>
              <a:rPr lang="en-US" sz="2000" b="1" i="1" dirty="0" err="1">
                <a:solidFill>
                  <a:srgbClr val="660066"/>
                </a:solidFill>
              </a:rPr>
              <a:t>đạo</a:t>
            </a:r>
            <a:r>
              <a:rPr lang="en-US" sz="2000" b="1" i="1" dirty="0">
                <a:solidFill>
                  <a:srgbClr val="660066"/>
                </a:solidFill>
              </a:rPr>
              <a:t> </a:t>
            </a:r>
            <a:r>
              <a:rPr lang="en-US" sz="2000" b="1" i="1" dirty="0" err="1">
                <a:solidFill>
                  <a:srgbClr val="660066"/>
                </a:solidFill>
              </a:rPr>
              <a:t>đức</a:t>
            </a:r>
            <a:r>
              <a:rPr lang="en-US" sz="2000" b="1" i="1" dirty="0">
                <a:solidFill>
                  <a:srgbClr val="660066"/>
                </a:solidFill>
              </a:rPr>
              <a:t> </a:t>
            </a:r>
            <a:r>
              <a:rPr lang="en-US" sz="2000" b="1" i="1" dirty="0" err="1">
                <a:solidFill>
                  <a:srgbClr val="660066"/>
                </a:solidFill>
              </a:rPr>
              <a:t>cách</a:t>
            </a:r>
            <a:r>
              <a:rPr lang="en-US" sz="2000" b="1" i="1" dirty="0">
                <a:solidFill>
                  <a:srgbClr val="660066"/>
                </a:solidFill>
              </a:rPr>
              <a:t> </a:t>
            </a:r>
            <a:r>
              <a:rPr lang="en-US" sz="2000" b="1" i="1" dirty="0" err="1" smtClean="0">
                <a:solidFill>
                  <a:srgbClr val="660066"/>
                </a:solidFill>
              </a:rPr>
              <a:t>mạng</a:t>
            </a:r>
            <a:r>
              <a:rPr lang="en-US" sz="2000" b="1" i="1" dirty="0" smtClean="0">
                <a:solidFill>
                  <a:srgbClr val="660066"/>
                </a:solidFill>
              </a:rPr>
              <a:t>, </a:t>
            </a:r>
            <a:r>
              <a:rPr lang="en-US" sz="2000" b="1" i="1" dirty="0" err="1" smtClean="0">
                <a:solidFill>
                  <a:srgbClr val="660066"/>
                </a:solidFill>
              </a:rPr>
              <a:t>thực</a:t>
            </a:r>
            <a:r>
              <a:rPr lang="en-US" sz="2000" b="1" i="1" dirty="0" smtClean="0">
                <a:solidFill>
                  <a:srgbClr val="660066"/>
                </a:solidFill>
              </a:rPr>
              <a:t> </a:t>
            </a:r>
            <a:r>
              <a:rPr lang="en-US" sz="2000" b="1" i="1" dirty="0" err="1" smtClean="0">
                <a:solidFill>
                  <a:srgbClr val="660066"/>
                </a:solidFill>
              </a:rPr>
              <a:t>hiện</a:t>
            </a:r>
            <a:r>
              <a:rPr lang="en-US" sz="2000" b="1" i="1" dirty="0" smtClean="0">
                <a:solidFill>
                  <a:srgbClr val="660066"/>
                </a:solidFill>
              </a:rPr>
              <a:t> </a:t>
            </a:r>
            <a:r>
              <a:rPr lang="en-US" sz="2000" b="1" dirty="0" err="1" smtClean="0">
                <a:solidFill>
                  <a:srgbClr val="660066"/>
                </a:solidFill>
              </a:rPr>
              <a:t>cần</a:t>
            </a:r>
            <a:r>
              <a:rPr lang="en-US" sz="2000" b="1" dirty="0">
                <a:solidFill>
                  <a:srgbClr val="660066"/>
                </a:solidFill>
              </a:rPr>
              <a:t>, </a:t>
            </a:r>
            <a:r>
              <a:rPr lang="en-US" sz="2000" b="1" dirty="0" err="1">
                <a:solidFill>
                  <a:srgbClr val="660066"/>
                </a:solidFill>
              </a:rPr>
              <a:t>kiệm</a:t>
            </a:r>
            <a:r>
              <a:rPr lang="en-US" sz="2000" b="1" dirty="0">
                <a:solidFill>
                  <a:srgbClr val="660066"/>
                </a:solidFill>
              </a:rPr>
              <a:t>, </a:t>
            </a:r>
            <a:r>
              <a:rPr lang="en-US" sz="2000" b="1" dirty="0" err="1">
                <a:solidFill>
                  <a:srgbClr val="660066"/>
                </a:solidFill>
              </a:rPr>
              <a:t>liêm</a:t>
            </a:r>
            <a:r>
              <a:rPr lang="en-US" sz="2000" b="1" dirty="0">
                <a:solidFill>
                  <a:srgbClr val="660066"/>
                </a:solidFill>
              </a:rPr>
              <a:t>, </a:t>
            </a:r>
            <a:r>
              <a:rPr lang="en-US" sz="2000" b="1" dirty="0" err="1">
                <a:solidFill>
                  <a:srgbClr val="660066"/>
                </a:solidFill>
              </a:rPr>
              <a:t>chính</a:t>
            </a:r>
            <a:r>
              <a:rPr lang="en-US" sz="2000" b="1" dirty="0">
                <a:solidFill>
                  <a:srgbClr val="660066"/>
                </a:solidFill>
              </a:rPr>
              <a:t>, </a:t>
            </a:r>
            <a:r>
              <a:rPr lang="en-US" sz="2000" b="1" dirty="0" err="1">
                <a:solidFill>
                  <a:srgbClr val="660066"/>
                </a:solidFill>
              </a:rPr>
              <a:t>chí</a:t>
            </a:r>
            <a:r>
              <a:rPr lang="en-US" sz="2000" b="1" dirty="0">
                <a:solidFill>
                  <a:srgbClr val="660066"/>
                </a:solidFill>
              </a:rPr>
              <a:t> </a:t>
            </a:r>
            <a:r>
              <a:rPr lang="en-US" sz="2000" b="1" dirty="0" err="1">
                <a:solidFill>
                  <a:srgbClr val="660066"/>
                </a:solidFill>
              </a:rPr>
              <a:t>công</a:t>
            </a:r>
            <a:r>
              <a:rPr lang="en-US" sz="2000" b="1" dirty="0">
                <a:solidFill>
                  <a:srgbClr val="660066"/>
                </a:solidFill>
              </a:rPr>
              <a:t> </a:t>
            </a:r>
            <a:r>
              <a:rPr lang="en-US" sz="2000" b="1" dirty="0" err="1">
                <a:solidFill>
                  <a:srgbClr val="660066"/>
                </a:solidFill>
              </a:rPr>
              <a:t>vô</a:t>
            </a:r>
            <a:r>
              <a:rPr lang="en-US" sz="2000" b="1" dirty="0">
                <a:solidFill>
                  <a:srgbClr val="660066"/>
                </a:solidFill>
              </a:rPr>
              <a:t> </a:t>
            </a:r>
            <a:r>
              <a:rPr lang="en-US" sz="2000" b="1" dirty="0" err="1">
                <a:solidFill>
                  <a:srgbClr val="660066"/>
                </a:solidFill>
              </a:rPr>
              <a:t>tư</a:t>
            </a:r>
            <a:r>
              <a:rPr lang="en-US" sz="2000" b="1" dirty="0">
                <a:solidFill>
                  <a:srgbClr val="660066"/>
                </a:solidFill>
              </a:rPr>
              <a:t>, </a:t>
            </a:r>
            <a:r>
              <a:rPr lang="en-US" sz="2000" b="1" dirty="0" err="1">
                <a:solidFill>
                  <a:srgbClr val="660066"/>
                </a:solidFill>
              </a:rPr>
              <a:t>thường</a:t>
            </a:r>
            <a:r>
              <a:rPr lang="en-US" sz="2000" b="1" dirty="0">
                <a:solidFill>
                  <a:srgbClr val="660066"/>
                </a:solidFill>
              </a:rPr>
              <a:t> </a:t>
            </a:r>
            <a:r>
              <a:rPr lang="en-US" sz="2000" b="1" dirty="0" err="1">
                <a:solidFill>
                  <a:srgbClr val="660066"/>
                </a:solidFill>
              </a:rPr>
              <a:t>xuyên</a:t>
            </a:r>
            <a:r>
              <a:rPr lang="en-US" sz="2000" b="1" dirty="0">
                <a:solidFill>
                  <a:srgbClr val="660066"/>
                </a:solidFill>
              </a:rPr>
              <a:t> </a:t>
            </a:r>
            <a:r>
              <a:rPr lang="en-US" sz="2000" b="1" dirty="0" err="1">
                <a:solidFill>
                  <a:srgbClr val="660066"/>
                </a:solidFill>
              </a:rPr>
              <a:t>tự</a:t>
            </a:r>
            <a:r>
              <a:rPr lang="en-US" sz="2000" b="1" dirty="0">
                <a:solidFill>
                  <a:srgbClr val="660066"/>
                </a:solidFill>
              </a:rPr>
              <a:t> </a:t>
            </a:r>
            <a:r>
              <a:rPr lang="en-US" sz="2000" b="1" dirty="0" err="1">
                <a:solidFill>
                  <a:srgbClr val="660066"/>
                </a:solidFill>
              </a:rPr>
              <a:t>soi</a:t>
            </a:r>
            <a:r>
              <a:rPr lang="en-US" sz="2000" b="1" dirty="0">
                <a:solidFill>
                  <a:srgbClr val="660066"/>
                </a:solidFill>
              </a:rPr>
              <a:t>, </a:t>
            </a:r>
            <a:r>
              <a:rPr lang="en-US" sz="2000" b="1" dirty="0" err="1">
                <a:solidFill>
                  <a:srgbClr val="660066"/>
                </a:solidFill>
              </a:rPr>
              <a:t>tự</a:t>
            </a:r>
            <a:r>
              <a:rPr lang="en-US" sz="2000" b="1" dirty="0">
                <a:solidFill>
                  <a:srgbClr val="660066"/>
                </a:solidFill>
              </a:rPr>
              <a:t> </a:t>
            </a:r>
            <a:r>
              <a:rPr lang="en-US" sz="2000" b="1" dirty="0" err="1">
                <a:solidFill>
                  <a:srgbClr val="660066"/>
                </a:solidFill>
              </a:rPr>
              <a:t>sửa</a:t>
            </a:r>
            <a:r>
              <a:rPr lang="en-US" sz="2000" b="1" dirty="0">
                <a:solidFill>
                  <a:srgbClr val="660066"/>
                </a:solidFill>
              </a:rPr>
              <a:t>, </a:t>
            </a:r>
            <a:r>
              <a:rPr lang="en-US" sz="2000" b="1" dirty="0" err="1">
                <a:solidFill>
                  <a:srgbClr val="660066"/>
                </a:solidFill>
              </a:rPr>
              <a:t>tự</a:t>
            </a:r>
            <a:r>
              <a:rPr lang="en-US" sz="2000" b="1" dirty="0">
                <a:solidFill>
                  <a:srgbClr val="660066"/>
                </a:solidFill>
              </a:rPr>
              <a:t> </a:t>
            </a:r>
            <a:r>
              <a:rPr lang="en-US" sz="2000" b="1" dirty="0" err="1">
                <a:solidFill>
                  <a:srgbClr val="660066"/>
                </a:solidFill>
              </a:rPr>
              <a:t>phê</a:t>
            </a:r>
            <a:r>
              <a:rPr lang="en-US" sz="2000" b="1" dirty="0">
                <a:solidFill>
                  <a:srgbClr val="660066"/>
                </a:solidFill>
              </a:rPr>
              <a:t> </a:t>
            </a:r>
            <a:r>
              <a:rPr lang="en-US" sz="2000" b="1" dirty="0" err="1">
                <a:solidFill>
                  <a:srgbClr val="660066"/>
                </a:solidFill>
              </a:rPr>
              <a:t>bình</a:t>
            </a:r>
            <a:r>
              <a:rPr lang="en-US" sz="2000" b="1" dirty="0">
                <a:solidFill>
                  <a:srgbClr val="660066"/>
                </a:solidFill>
              </a:rPr>
              <a:t> </a:t>
            </a:r>
            <a:r>
              <a:rPr lang="en-US" sz="2000" b="1" dirty="0" err="1">
                <a:solidFill>
                  <a:srgbClr val="660066"/>
                </a:solidFill>
              </a:rPr>
              <a:t>và</a:t>
            </a:r>
            <a:r>
              <a:rPr lang="en-US" sz="2000" b="1" dirty="0">
                <a:solidFill>
                  <a:srgbClr val="660066"/>
                </a:solidFill>
              </a:rPr>
              <a:t> </a:t>
            </a:r>
            <a:r>
              <a:rPr lang="en-US" sz="2000" b="1" dirty="0" err="1">
                <a:solidFill>
                  <a:srgbClr val="660066"/>
                </a:solidFill>
              </a:rPr>
              <a:t>phê</a:t>
            </a:r>
            <a:r>
              <a:rPr lang="en-US" sz="2000" b="1" dirty="0">
                <a:solidFill>
                  <a:srgbClr val="660066"/>
                </a:solidFill>
              </a:rPr>
              <a:t> </a:t>
            </a:r>
            <a:r>
              <a:rPr lang="en-US" sz="2000" b="1" dirty="0" err="1" smtClean="0">
                <a:solidFill>
                  <a:srgbClr val="660066"/>
                </a:solidFill>
              </a:rPr>
              <a:t>bình</a:t>
            </a:r>
            <a:r>
              <a:rPr lang="en-US" sz="2000" b="1" dirty="0">
                <a:solidFill>
                  <a:srgbClr val="660066"/>
                </a:solidFill>
              </a:rPr>
              <a:t>.</a:t>
            </a:r>
            <a:r>
              <a:rPr lang="en-US" sz="2000" b="1" dirty="0" smtClean="0">
                <a:solidFill>
                  <a:srgbClr val="660066"/>
                </a:solidFill>
              </a:rPr>
              <a:t> </a:t>
            </a:r>
            <a:endParaRPr lang="en-US" sz="2000" b="1" dirty="0">
              <a:solidFill>
                <a:srgbClr val="660066"/>
              </a:solidFill>
              <a:latin typeface="+mn-lt"/>
            </a:endParaRPr>
          </a:p>
        </p:txBody>
      </p:sp>
      <p:grpSp>
        <p:nvGrpSpPr>
          <p:cNvPr id="116766" name="Group 30"/>
          <p:cNvGrpSpPr>
            <a:grpSpLocks/>
          </p:cNvGrpSpPr>
          <p:nvPr/>
        </p:nvGrpSpPr>
        <p:grpSpPr bwMode="auto">
          <a:xfrm>
            <a:off x="3200400" y="4419600"/>
            <a:ext cx="144065" cy="158473"/>
            <a:chOff x="2995" y="1525"/>
            <a:chExt cx="112" cy="112"/>
          </a:xfrm>
        </p:grpSpPr>
        <p:sp>
          <p:nvSpPr>
            <p:cNvPr id="116767" name="AutoShape 31"/>
            <p:cNvSpPr>
              <a:spLocks noChangeArrowheads="1"/>
            </p:cNvSpPr>
            <p:nvPr/>
          </p:nvSpPr>
          <p:spPr bwMode="gray">
            <a:xfrm>
              <a:off x="2995" y="1525"/>
              <a:ext cx="112" cy="112"/>
            </a:xfrm>
            <a:prstGeom prst="roundRect">
              <a:avLst>
                <a:gd name="adj" fmla="val 16667"/>
              </a:avLst>
            </a:prstGeom>
            <a:solidFill>
              <a:srgbClr val="808080"/>
            </a:solidFill>
            <a:ln w="9525">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8" name="AutoShape 32"/>
            <p:cNvSpPr>
              <a:spLocks noChangeArrowheads="1"/>
            </p:cNvSpPr>
            <p:nvPr/>
          </p:nvSpPr>
          <p:spPr bwMode="gray">
            <a:xfrm>
              <a:off x="3029" y="1540"/>
              <a:ext cx="60" cy="81"/>
            </a:xfrm>
            <a:prstGeom prst="homePlate">
              <a:avLst>
                <a:gd name="adj" fmla="val 100000"/>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769" name="Text Box 33"/>
          <p:cNvSpPr txBox="1">
            <a:spLocks noChangeArrowheads="1"/>
          </p:cNvSpPr>
          <p:nvPr/>
        </p:nvSpPr>
        <p:spPr bwMode="black">
          <a:xfrm>
            <a:off x="3429000" y="4543961"/>
            <a:ext cx="5638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i="1" dirty="0" err="1">
                <a:solidFill>
                  <a:srgbClr val="C00000"/>
                </a:solidFill>
              </a:rPr>
              <a:t>T</a:t>
            </a:r>
            <a:r>
              <a:rPr lang="en-US" sz="2000" b="1" i="1" dirty="0" err="1" smtClean="0">
                <a:solidFill>
                  <a:srgbClr val="C00000"/>
                </a:solidFill>
              </a:rPr>
              <a:t>hể</a:t>
            </a:r>
            <a:r>
              <a:rPr lang="en-US" sz="2000" b="1" i="1" dirty="0" smtClean="0">
                <a:solidFill>
                  <a:srgbClr val="C00000"/>
                </a:solidFill>
              </a:rPr>
              <a:t> </a:t>
            </a:r>
            <a:r>
              <a:rPr lang="en-US" sz="2000" b="1" i="1" dirty="0" err="1">
                <a:solidFill>
                  <a:srgbClr val="C00000"/>
                </a:solidFill>
              </a:rPr>
              <a:t>hiện</a:t>
            </a:r>
            <a:r>
              <a:rPr lang="en-US" sz="2000" b="1" i="1" dirty="0">
                <a:solidFill>
                  <a:srgbClr val="C00000"/>
                </a:solidFill>
              </a:rPr>
              <a:t> </a:t>
            </a:r>
            <a:r>
              <a:rPr lang="en-US" sz="2000" b="1" i="1" dirty="0" err="1">
                <a:solidFill>
                  <a:srgbClr val="C00000"/>
                </a:solidFill>
              </a:rPr>
              <a:t>tinh</a:t>
            </a:r>
            <a:r>
              <a:rPr lang="en-US" sz="2000" b="1" i="1" dirty="0">
                <a:solidFill>
                  <a:srgbClr val="C00000"/>
                </a:solidFill>
              </a:rPr>
              <a:t> </a:t>
            </a:r>
            <a:r>
              <a:rPr lang="en-US" sz="2000" b="1" i="1" dirty="0" err="1">
                <a:solidFill>
                  <a:srgbClr val="C00000"/>
                </a:solidFill>
              </a:rPr>
              <a:t>thần</a:t>
            </a:r>
            <a:r>
              <a:rPr lang="en-US" sz="2000" b="1" i="1" dirty="0">
                <a:solidFill>
                  <a:srgbClr val="C00000"/>
                </a:solidFill>
              </a:rPr>
              <a:t> “</a:t>
            </a:r>
            <a:r>
              <a:rPr lang="en-US" sz="2000" b="1" i="1" dirty="0" err="1">
                <a:solidFill>
                  <a:srgbClr val="C00000"/>
                </a:solidFill>
              </a:rPr>
              <a:t>thượng</a:t>
            </a:r>
            <a:r>
              <a:rPr lang="en-US" sz="2000" b="1" i="1" dirty="0">
                <a:solidFill>
                  <a:srgbClr val="C00000"/>
                </a:solidFill>
              </a:rPr>
              <a:t> </a:t>
            </a:r>
            <a:r>
              <a:rPr lang="en-US" sz="2000" b="1" i="1" dirty="0" err="1">
                <a:solidFill>
                  <a:srgbClr val="C00000"/>
                </a:solidFill>
              </a:rPr>
              <a:t>tôn</a:t>
            </a:r>
            <a:r>
              <a:rPr lang="en-US" sz="2000" b="1" i="1" dirty="0">
                <a:solidFill>
                  <a:srgbClr val="C00000"/>
                </a:solidFill>
              </a:rPr>
              <a:t> </a:t>
            </a:r>
            <a:r>
              <a:rPr lang="en-US" sz="2000" b="1" i="1" dirty="0" err="1">
                <a:solidFill>
                  <a:srgbClr val="C00000"/>
                </a:solidFill>
              </a:rPr>
              <a:t>pháp</a:t>
            </a:r>
            <a:r>
              <a:rPr lang="en-US" sz="2000" b="1" i="1" dirty="0">
                <a:solidFill>
                  <a:srgbClr val="C00000"/>
                </a:solidFill>
              </a:rPr>
              <a:t> </a:t>
            </a:r>
            <a:r>
              <a:rPr lang="en-US" sz="2000" b="1" i="1" dirty="0" err="1">
                <a:solidFill>
                  <a:srgbClr val="C00000"/>
                </a:solidFill>
              </a:rPr>
              <a:t>luật</a:t>
            </a:r>
            <a:r>
              <a:rPr lang="en-US" sz="2000" b="1" i="1" dirty="0">
                <a:solidFill>
                  <a:srgbClr val="C00000"/>
                </a:solidFill>
              </a:rPr>
              <a:t>”, </a:t>
            </a:r>
            <a:r>
              <a:rPr lang="en-US" sz="2000" b="1" i="1" dirty="0" smtClean="0">
                <a:solidFill>
                  <a:srgbClr val="C00000"/>
                </a:solidFill>
              </a:rPr>
              <a:t> </a:t>
            </a:r>
            <a:r>
              <a:rPr lang="en-US" sz="2000" b="1" i="1" dirty="0" err="1">
                <a:solidFill>
                  <a:srgbClr val="C00000"/>
                </a:solidFill>
              </a:rPr>
              <a:t>nghiêm</a:t>
            </a:r>
            <a:r>
              <a:rPr lang="en-US" sz="2000" b="1" i="1" dirty="0">
                <a:solidFill>
                  <a:srgbClr val="C00000"/>
                </a:solidFill>
              </a:rPr>
              <a:t> </a:t>
            </a:r>
            <a:r>
              <a:rPr lang="en-US" sz="2000" b="1" i="1" dirty="0" err="1">
                <a:solidFill>
                  <a:srgbClr val="C00000"/>
                </a:solidFill>
              </a:rPr>
              <a:t>túc</a:t>
            </a:r>
            <a:r>
              <a:rPr lang="en-US" sz="2000" b="1" i="1" dirty="0">
                <a:solidFill>
                  <a:srgbClr val="C00000"/>
                </a:solidFill>
              </a:rPr>
              <a:t> </a:t>
            </a:r>
            <a:r>
              <a:rPr lang="en-US" sz="2000" b="1" i="1" dirty="0" err="1">
                <a:solidFill>
                  <a:srgbClr val="C00000"/>
                </a:solidFill>
              </a:rPr>
              <a:t>giữ</a:t>
            </a:r>
            <a:r>
              <a:rPr lang="en-US" sz="2000" b="1" i="1" dirty="0">
                <a:solidFill>
                  <a:srgbClr val="C00000"/>
                </a:solidFill>
              </a:rPr>
              <a:t> </a:t>
            </a:r>
            <a:r>
              <a:rPr lang="en-US" sz="2000" b="1" i="1" dirty="0" err="1">
                <a:solidFill>
                  <a:srgbClr val="C00000"/>
                </a:solidFill>
              </a:rPr>
              <a:t>gìn</a:t>
            </a:r>
            <a:r>
              <a:rPr lang="en-US" sz="2000" b="1" i="1" dirty="0">
                <a:solidFill>
                  <a:srgbClr val="C00000"/>
                </a:solidFill>
              </a:rPr>
              <a:t> </a:t>
            </a:r>
            <a:r>
              <a:rPr lang="en-US" sz="2000" b="1" i="1" dirty="0" err="1">
                <a:solidFill>
                  <a:srgbClr val="C00000"/>
                </a:solidFill>
              </a:rPr>
              <a:t>kỷ</a:t>
            </a:r>
            <a:r>
              <a:rPr lang="en-US" sz="2000" b="1" i="1" dirty="0">
                <a:solidFill>
                  <a:srgbClr val="C00000"/>
                </a:solidFill>
              </a:rPr>
              <a:t> </a:t>
            </a:r>
            <a:r>
              <a:rPr lang="en-US" sz="2000" b="1" i="1" dirty="0" err="1">
                <a:solidFill>
                  <a:srgbClr val="C00000"/>
                </a:solidFill>
              </a:rPr>
              <a:t>luật</a:t>
            </a:r>
            <a:r>
              <a:rPr lang="en-US" sz="2000" b="1" i="1" dirty="0">
                <a:solidFill>
                  <a:srgbClr val="C00000"/>
                </a:solidFill>
              </a:rPr>
              <a:t>, </a:t>
            </a:r>
            <a:r>
              <a:rPr lang="en-US" sz="2000" b="1" i="1" dirty="0" err="1">
                <a:solidFill>
                  <a:srgbClr val="C00000"/>
                </a:solidFill>
              </a:rPr>
              <a:t>kỷ</a:t>
            </a:r>
            <a:r>
              <a:rPr lang="en-US" sz="2000" b="1" i="1" dirty="0">
                <a:solidFill>
                  <a:srgbClr val="C00000"/>
                </a:solidFill>
              </a:rPr>
              <a:t> </a:t>
            </a:r>
            <a:r>
              <a:rPr lang="en-US" sz="2000" b="1" i="1" dirty="0" err="1">
                <a:solidFill>
                  <a:srgbClr val="C00000"/>
                </a:solidFill>
              </a:rPr>
              <a:t>cương</a:t>
            </a:r>
            <a:r>
              <a:rPr lang="en-US" sz="2000" b="1" i="1" dirty="0">
                <a:solidFill>
                  <a:srgbClr val="C00000"/>
                </a:solidFill>
              </a:rPr>
              <a:t>, </a:t>
            </a:r>
            <a:r>
              <a:rPr lang="en-US" sz="2000" b="1" i="1" dirty="0" err="1">
                <a:solidFill>
                  <a:srgbClr val="C00000"/>
                </a:solidFill>
              </a:rPr>
              <a:t>chấp</a:t>
            </a:r>
            <a:r>
              <a:rPr lang="en-US" sz="2000" b="1" i="1" dirty="0">
                <a:solidFill>
                  <a:srgbClr val="C00000"/>
                </a:solidFill>
              </a:rPr>
              <a:t> </a:t>
            </a:r>
            <a:r>
              <a:rPr lang="en-US" sz="2000" b="1" i="1" dirty="0" err="1">
                <a:solidFill>
                  <a:srgbClr val="C00000"/>
                </a:solidFill>
              </a:rPr>
              <a:t>hành</a:t>
            </a:r>
            <a:r>
              <a:rPr lang="en-US" sz="2000" b="1" i="1" dirty="0">
                <a:solidFill>
                  <a:srgbClr val="C00000"/>
                </a:solidFill>
              </a:rPr>
              <a:t> </a:t>
            </a:r>
            <a:r>
              <a:rPr lang="en-US" sz="2000" b="1" i="1" dirty="0" err="1">
                <a:solidFill>
                  <a:srgbClr val="C00000"/>
                </a:solidFill>
              </a:rPr>
              <a:t>nghiêm</a:t>
            </a:r>
            <a:r>
              <a:rPr lang="en-US" sz="2000" b="1" i="1" dirty="0">
                <a:solidFill>
                  <a:srgbClr val="C00000"/>
                </a:solidFill>
              </a:rPr>
              <a:t> </a:t>
            </a:r>
            <a:r>
              <a:rPr lang="en-US" sz="2000" b="1" i="1" dirty="0" err="1">
                <a:solidFill>
                  <a:srgbClr val="C00000"/>
                </a:solidFill>
              </a:rPr>
              <a:t>đường</a:t>
            </a:r>
            <a:r>
              <a:rPr lang="en-US" sz="2000" b="1" i="1" dirty="0">
                <a:solidFill>
                  <a:srgbClr val="C00000"/>
                </a:solidFill>
              </a:rPr>
              <a:t> </a:t>
            </a:r>
            <a:r>
              <a:rPr lang="en-US" sz="2000" b="1" i="1" dirty="0" err="1">
                <a:solidFill>
                  <a:srgbClr val="C00000"/>
                </a:solidFill>
              </a:rPr>
              <a:t>lối</a:t>
            </a:r>
            <a:r>
              <a:rPr lang="en-US" sz="2000" b="1" i="1" dirty="0">
                <a:solidFill>
                  <a:srgbClr val="C00000"/>
                </a:solidFill>
              </a:rPr>
              <a:t>, </a:t>
            </a:r>
            <a:r>
              <a:rPr lang="en-US" sz="2000" b="1" i="1" dirty="0" err="1">
                <a:solidFill>
                  <a:srgbClr val="C00000"/>
                </a:solidFill>
              </a:rPr>
              <a:t>chủ</a:t>
            </a:r>
            <a:r>
              <a:rPr lang="en-US" sz="2000" b="1" i="1" dirty="0">
                <a:solidFill>
                  <a:srgbClr val="C00000"/>
                </a:solidFill>
              </a:rPr>
              <a:t> </a:t>
            </a:r>
            <a:r>
              <a:rPr lang="en-US" sz="2000" b="1" i="1" dirty="0" err="1">
                <a:solidFill>
                  <a:srgbClr val="C00000"/>
                </a:solidFill>
              </a:rPr>
              <a:t>trương</a:t>
            </a:r>
            <a:r>
              <a:rPr lang="en-US" sz="2000" b="1" i="1" dirty="0">
                <a:solidFill>
                  <a:srgbClr val="C00000"/>
                </a:solidFill>
              </a:rPr>
              <a:t> </a:t>
            </a:r>
            <a:r>
              <a:rPr lang="en-US" sz="2000" b="1" i="1" dirty="0" err="1">
                <a:solidFill>
                  <a:srgbClr val="C00000"/>
                </a:solidFill>
              </a:rPr>
              <a:t>của</a:t>
            </a:r>
            <a:r>
              <a:rPr lang="en-US" sz="2000" b="1" i="1" dirty="0">
                <a:solidFill>
                  <a:srgbClr val="C00000"/>
                </a:solidFill>
              </a:rPr>
              <a:t> </a:t>
            </a:r>
            <a:r>
              <a:rPr lang="en-US" sz="2000" b="1" i="1" dirty="0" err="1">
                <a:solidFill>
                  <a:srgbClr val="C00000"/>
                </a:solidFill>
              </a:rPr>
              <a:t>Đảng</a:t>
            </a:r>
            <a:r>
              <a:rPr lang="en-US" sz="2000" b="1" i="1" dirty="0">
                <a:solidFill>
                  <a:srgbClr val="C00000"/>
                </a:solidFill>
              </a:rPr>
              <a:t>,</a:t>
            </a:r>
            <a:r>
              <a:rPr lang="en-US" sz="2000" b="1" dirty="0">
                <a:solidFill>
                  <a:srgbClr val="C00000"/>
                </a:solidFill>
              </a:rPr>
              <a:t> </a:t>
            </a:r>
            <a:r>
              <a:rPr lang="en-US" sz="2000" b="1" dirty="0" err="1">
                <a:solidFill>
                  <a:srgbClr val="C00000"/>
                </a:solidFill>
              </a:rPr>
              <a:t>chính</a:t>
            </a:r>
            <a:r>
              <a:rPr lang="en-US" sz="2000" b="1" dirty="0">
                <a:solidFill>
                  <a:srgbClr val="C00000"/>
                </a:solidFill>
              </a:rPr>
              <a:t> </a:t>
            </a:r>
            <a:r>
              <a:rPr lang="en-US" sz="2000" b="1" dirty="0" err="1">
                <a:solidFill>
                  <a:srgbClr val="C00000"/>
                </a:solidFill>
              </a:rPr>
              <a:t>sách</a:t>
            </a:r>
            <a:r>
              <a:rPr lang="en-US" sz="2000" b="1" dirty="0">
                <a:solidFill>
                  <a:srgbClr val="C00000"/>
                </a:solidFill>
              </a:rPr>
              <a:t>, </a:t>
            </a:r>
            <a:r>
              <a:rPr lang="en-US" sz="2000" b="1" dirty="0" err="1">
                <a:solidFill>
                  <a:srgbClr val="C00000"/>
                </a:solidFill>
              </a:rPr>
              <a:t>pháp</a:t>
            </a:r>
            <a:r>
              <a:rPr lang="en-US" sz="2000" b="1" dirty="0">
                <a:solidFill>
                  <a:srgbClr val="C00000"/>
                </a:solidFill>
              </a:rPr>
              <a:t> </a:t>
            </a:r>
            <a:r>
              <a:rPr lang="en-US" sz="2000" b="1" dirty="0" err="1">
                <a:solidFill>
                  <a:srgbClr val="C00000"/>
                </a:solidFill>
              </a:rPr>
              <a:t>luật</a:t>
            </a:r>
            <a:r>
              <a:rPr lang="en-US" sz="2000" b="1" dirty="0">
                <a:solidFill>
                  <a:srgbClr val="C00000"/>
                </a:solidFill>
              </a:rPr>
              <a:t> </a:t>
            </a:r>
            <a:r>
              <a:rPr lang="en-US" sz="2000" b="1" dirty="0" err="1">
                <a:solidFill>
                  <a:srgbClr val="C00000"/>
                </a:solidFill>
              </a:rPr>
              <a:t>của</a:t>
            </a:r>
            <a:r>
              <a:rPr lang="en-US" sz="2000" b="1" dirty="0">
                <a:solidFill>
                  <a:srgbClr val="C00000"/>
                </a:solidFill>
              </a:rPr>
              <a:t> </a:t>
            </a:r>
            <a:r>
              <a:rPr lang="en-US" sz="2000" b="1" dirty="0" err="1">
                <a:solidFill>
                  <a:srgbClr val="C00000"/>
                </a:solidFill>
              </a:rPr>
              <a:t>Nhà</a:t>
            </a:r>
            <a:r>
              <a:rPr lang="en-US" sz="2000" b="1" dirty="0">
                <a:solidFill>
                  <a:srgbClr val="C00000"/>
                </a:solidFill>
              </a:rPr>
              <a:t> </a:t>
            </a:r>
            <a:r>
              <a:rPr lang="en-US" sz="2000" b="1" dirty="0" err="1" smtClean="0">
                <a:solidFill>
                  <a:srgbClr val="C00000"/>
                </a:solidFill>
              </a:rPr>
              <a:t>nước</a:t>
            </a:r>
            <a:r>
              <a:rPr lang="en-US" sz="2000" b="1" dirty="0" smtClean="0">
                <a:solidFill>
                  <a:srgbClr val="C00000"/>
                </a:solidFill>
              </a:rPr>
              <a:t>. </a:t>
            </a:r>
            <a:endParaRPr lang="en-US" sz="2000" b="1" dirty="0">
              <a:solidFill>
                <a:srgbClr val="C00000"/>
              </a:solidFill>
              <a:latin typeface="+mn-lt"/>
            </a:endParaRPr>
          </a:p>
        </p:txBody>
      </p:sp>
      <p:sp>
        <p:nvSpPr>
          <p:cNvPr id="116774" name="AutoShape 38"/>
          <p:cNvSpPr>
            <a:spLocks noChangeArrowheads="1"/>
          </p:cNvSpPr>
          <p:nvPr/>
        </p:nvSpPr>
        <p:spPr bwMode="black">
          <a:xfrm>
            <a:off x="534988" y="3732213"/>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60001"/>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5" name="AutoShape 39"/>
          <p:cNvSpPr>
            <a:spLocks noChangeArrowheads="1"/>
          </p:cNvSpPr>
          <p:nvPr/>
        </p:nvSpPr>
        <p:spPr bwMode="black">
          <a:xfrm>
            <a:off x="2819400" y="6302375"/>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60001"/>
            </a:srgbClr>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6" name="Oval 40"/>
          <p:cNvSpPr>
            <a:spLocks noChangeArrowheads="1"/>
          </p:cNvSpPr>
          <p:nvPr/>
        </p:nvSpPr>
        <p:spPr bwMode="gray">
          <a:xfrm rot="3083608">
            <a:off x="3184657" y="5721481"/>
            <a:ext cx="400050" cy="400050"/>
          </a:xfrm>
          <a:prstGeom prst="ellipse">
            <a:avLst/>
          </a:prstGeom>
          <a:gradFill rotWithShape="1">
            <a:gsLst>
              <a:gs pos="0">
                <a:schemeClr val="accent2">
                  <a:gamma/>
                  <a:tint val="50980"/>
                  <a:invGamma/>
                </a:schemeClr>
              </a:gs>
              <a:gs pos="100000">
                <a:schemeClr val="accent2"/>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en-US"/>
          </a:p>
        </p:txBody>
      </p:sp>
      <p:sp>
        <p:nvSpPr>
          <p:cNvPr id="116777" name="Oval 41"/>
          <p:cNvSpPr>
            <a:spLocks noChangeArrowheads="1"/>
          </p:cNvSpPr>
          <p:nvPr/>
        </p:nvSpPr>
        <p:spPr bwMode="gray">
          <a:xfrm>
            <a:off x="1327150" y="1500188"/>
            <a:ext cx="730250" cy="730250"/>
          </a:xfrm>
          <a:prstGeom prst="ellipse">
            <a:avLst/>
          </a:prstGeom>
          <a:gradFill rotWithShape="1">
            <a:gsLst>
              <a:gs pos="0">
                <a:schemeClr val="hlink">
                  <a:gamma/>
                  <a:tint val="20000"/>
                  <a:invGamma/>
                </a:schemeClr>
              </a:gs>
              <a:gs pos="100000">
                <a:schemeClr val="hlink"/>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en-US"/>
          </a:p>
        </p:txBody>
      </p:sp>
      <p:sp>
        <p:nvSpPr>
          <p:cNvPr id="116778" name="Oval 42"/>
          <p:cNvSpPr>
            <a:spLocks noChangeArrowheads="1"/>
          </p:cNvSpPr>
          <p:nvPr/>
        </p:nvSpPr>
        <p:spPr bwMode="gray">
          <a:xfrm rot="802016">
            <a:off x="2133600" y="3124200"/>
            <a:ext cx="598488" cy="598488"/>
          </a:xfrm>
          <a:prstGeom prst="ellipse">
            <a:avLst/>
          </a:prstGeom>
          <a:gradFill rotWithShape="1">
            <a:gsLst>
              <a:gs pos="0">
                <a:schemeClr val="accent1">
                  <a:gamma/>
                  <a:tint val="28627"/>
                  <a:invGamma/>
                </a:schemeClr>
              </a:gs>
              <a:gs pos="100000">
                <a:schemeClr val="accent1"/>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en-US"/>
          </a:p>
        </p:txBody>
      </p:sp>
      <p:sp>
        <p:nvSpPr>
          <p:cNvPr id="116779" name="Oval 43"/>
          <p:cNvSpPr>
            <a:spLocks noChangeArrowheads="1"/>
          </p:cNvSpPr>
          <p:nvPr/>
        </p:nvSpPr>
        <p:spPr bwMode="gray">
          <a:xfrm rot="3116201">
            <a:off x="2714625" y="4468813"/>
            <a:ext cx="504825" cy="504825"/>
          </a:xfrm>
          <a:prstGeom prst="ellipse">
            <a:avLst/>
          </a:prstGeom>
          <a:gradFill rotWithShape="1">
            <a:gsLst>
              <a:gs pos="0">
                <a:schemeClr val="folHlink">
                  <a:gamma/>
                  <a:tint val="63529"/>
                  <a:invGamma/>
                </a:schemeClr>
              </a:gs>
              <a:gs pos="100000">
                <a:schemeClr val="folHlink"/>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en-US"/>
          </a:p>
        </p:txBody>
      </p:sp>
      <p:grpSp>
        <p:nvGrpSpPr>
          <p:cNvPr id="116781" name="Group 45"/>
          <p:cNvGrpSpPr>
            <a:grpSpLocks/>
          </p:cNvGrpSpPr>
          <p:nvPr/>
        </p:nvGrpSpPr>
        <p:grpSpPr bwMode="auto">
          <a:xfrm>
            <a:off x="304800" y="4495800"/>
            <a:ext cx="1752600" cy="1958975"/>
            <a:chOff x="482" y="1851"/>
            <a:chExt cx="860" cy="796"/>
          </a:xfrm>
        </p:grpSpPr>
        <p:sp>
          <p:nvSpPr>
            <p:cNvPr id="116782" name="Freeform 46"/>
            <p:cNvSpPr>
              <a:spLocks/>
            </p:cNvSpPr>
            <p:nvPr/>
          </p:nvSpPr>
          <p:spPr bwMode="gray">
            <a:xfrm>
              <a:off x="567" y="2464"/>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Lst>
              <a:ahLst/>
              <a:cxnLst>
                <a:cxn ang="0">
                  <a:pos x="T0" y="T1"/>
                </a:cxn>
                <a:cxn ang="0">
                  <a:pos x="T2" y="T3"/>
                </a:cxn>
                <a:cxn ang="0">
                  <a:pos x="T4" y="T5"/>
                </a:cxn>
                <a:cxn ang="0">
                  <a:pos x="T6" y="T7"/>
                </a:cxn>
                <a:cxn ang="0">
                  <a:pos x="T8" y="T9"/>
                </a:cxn>
                <a:cxn ang="0">
                  <a:pos x="T10" y="T11"/>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gamma/>
                    <a:shade val="85882"/>
                    <a:invGamma/>
                    <a:alpha val="0"/>
                  </a:srgbClr>
                </a:gs>
                <a:gs pos="100000">
                  <a:srgbClr val="1C1C1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83" name="Freeform 47"/>
            <p:cNvSpPr>
              <a:spLocks/>
            </p:cNvSpPr>
            <p:nvPr/>
          </p:nvSpPr>
          <p:spPr bwMode="gray">
            <a:xfrm>
              <a:off x="797" y="2401"/>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Lst>
              <a:ahLst/>
              <a:cxnLst>
                <a:cxn ang="0">
                  <a:pos x="T0" y="T1"/>
                </a:cxn>
                <a:cxn ang="0">
                  <a:pos x="T2" y="T3"/>
                </a:cxn>
                <a:cxn ang="0">
                  <a:pos x="T4" y="T5"/>
                </a:cxn>
                <a:cxn ang="0">
                  <a:pos x="T6" y="T7"/>
                </a:cxn>
                <a:cxn ang="0">
                  <a:pos x="T8" y="T9"/>
                </a:cxn>
                <a:cxn ang="0">
                  <a:pos x="T10" y="T11"/>
                </a:cxn>
              </a:cxnLst>
              <a:rect l="0" t="0" r="r" b="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gamma/>
                    <a:shade val="85882"/>
                    <a:invGamma/>
                    <a:alpha val="0"/>
                  </a:srgbClr>
                </a:gs>
                <a:gs pos="100000">
                  <a:srgbClr val="1C1C1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84" name="Freeform 48"/>
            <p:cNvSpPr>
              <a:spLocks/>
            </p:cNvSpPr>
            <p:nvPr/>
          </p:nvSpPr>
          <p:spPr bwMode="gray">
            <a:xfrm>
              <a:off x="1035" y="2504"/>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Lst>
              <a:ahLst/>
              <a:cxnLst>
                <a:cxn ang="0">
                  <a:pos x="T0" y="T1"/>
                </a:cxn>
                <a:cxn ang="0">
                  <a:pos x="T2" y="T3"/>
                </a:cxn>
                <a:cxn ang="0">
                  <a:pos x="T4" y="T5"/>
                </a:cxn>
                <a:cxn ang="0">
                  <a:pos x="T6" y="T7"/>
                </a:cxn>
                <a:cxn ang="0">
                  <a:pos x="T8" y="T9"/>
                </a:cxn>
              </a:cxnLst>
              <a:rect l="0" t="0" r="r" b="b"/>
              <a:pathLst>
                <a:path w="307" h="143">
                  <a:moveTo>
                    <a:pt x="0" y="134"/>
                  </a:moveTo>
                  <a:lnTo>
                    <a:pt x="66" y="143"/>
                  </a:lnTo>
                  <a:lnTo>
                    <a:pt x="282" y="35"/>
                  </a:lnTo>
                  <a:cubicBezTo>
                    <a:pt x="307" y="14"/>
                    <a:pt x="266" y="0"/>
                    <a:pt x="219" y="17"/>
                  </a:cubicBezTo>
                  <a:lnTo>
                    <a:pt x="0" y="134"/>
                  </a:lnTo>
                  <a:close/>
                </a:path>
              </a:pathLst>
            </a:custGeom>
            <a:gradFill rotWithShape="1">
              <a:gsLst>
                <a:gs pos="0">
                  <a:srgbClr val="1C1C1C">
                    <a:gamma/>
                    <a:shade val="85882"/>
                    <a:invGamma/>
                    <a:alpha val="0"/>
                  </a:srgbClr>
                </a:gs>
                <a:gs pos="100000">
                  <a:srgbClr val="1C1C1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85" name="Freeform 49"/>
            <p:cNvSpPr>
              <a:spLocks/>
            </p:cNvSpPr>
            <p:nvPr/>
          </p:nvSpPr>
          <p:spPr bwMode="gray">
            <a:xfrm>
              <a:off x="482" y="2066"/>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a:noFill/>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sy="50000" rotWithShape="0">
                      <a:srgbClr val="1C1C1C">
                        <a:alpha val="50000"/>
                      </a:srgbClr>
                    </a:outerShdw>
                  </a:effectLst>
                </a14:hiddenEffects>
              </a:ext>
            </a:extLst>
          </p:spPr>
          <p:txBody>
            <a:bodyPr>
              <a:flatTx/>
            </a:bodyPr>
            <a:lstStyle/>
            <a:p>
              <a:endParaRPr lang="en-US"/>
            </a:p>
          </p:txBody>
        </p:sp>
        <p:sp>
          <p:nvSpPr>
            <p:cNvPr id="116786" name="Freeform 50"/>
            <p:cNvSpPr>
              <a:spLocks/>
            </p:cNvSpPr>
            <p:nvPr/>
          </p:nvSpPr>
          <p:spPr bwMode="gray">
            <a:xfrm>
              <a:off x="698" y="1851"/>
              <a:ext cx="282" cy="716"/>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a:noFill/>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sy="50000" rotWithShape="0">
                      <a:srgbClr val="1C1C1C">
                        <a:alpha val="50000"/>
                      </a:srgbClr>
                    </a:outerShdw>
                  </a:effectLst>
                </a14:hiddenEffects>
              </a:ext>
            </a:extLst>
          </p:spPr>
          <p:txBody>
            <a:bodyPr>
              <a:flatTx/>
            </a:bodyPr>
            <a:lstStyle/>
            <a:p>
              <a:endParaRPr lang="en-US"/>
            </a:p>
          </p:txBody>
        </p:sp>
        <p:sp>
          <p:nvSpPr>
            <p:cNvPr id="116787" name="Freeform 51"/>
            <p:cNvSpPr>
              <a:spLocks/>
            </p:cNvSpPr>
            <p:nvPr/>
          </p:nvSpPr>
          <p:spPr bwMode="gray">
            <a:xfrm>
              <a:off x="956" y="2078"/>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a:noFill/>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sy="50000" rotWithShape="0">
                      <a:srgbClr val="1C1C1C">
                        <a:alpha val="50000"/>
                      </a:srgbClr>
                    </a:outerShdw>
                  </a:effectLst>
                </a14:hiddenEffects>
              </a:ext>
            </a:extLst>
          </p:spPr>
          <p:txBody>
            <a:bodyPr>
              <a:flatTx/>
            </a:bodyPr>
            <a:lstStyle/>
            <a:p>
              <a:endParaRPr lang="en-US"/>
            </a:p>
          </p:txBody>
        </p:sp>
      </p:grpSp>
      <p:grpSp>
        <p:nvGrpSpPr>
          <p:cNvPr id="116788" name="Group 52"/>
          <p:cNvGrpSpPr>
            <a:grpSpLocks/>
          </p:cNvGrpSpPr>
          <p:nvPr/>
        </p:nvGrpSpPr>
        <p:grpSpPr bwMode="auto">
          <a:xfrm>
            <a:off x="2740819" y="2590800"/>
            <a:ext cx="130969" cy="144066"/>
            <a:chOff x="2995" y="1525"/>
            <a:chExt cx="112" cy="112"/>
          </a:xfrm>
        </p:grpSpPr>
        <p:sp>
          <p:nvSpPr>
            <p:cNvPr id="116789" name="AutoShape 53"/>
            <p:cNvSpPr>
              <a:spLocks noChangeArrowheads="1"/>
            </p:cNvSpPr>
            <p:nvPr/>
          </p:nvSpPr>
          <p:spPr bwMode="gray">
            <a:xfrm>
              <a:off x="2995" y="1525"/>
              <a:ext cx="112" cy="112"/>
            </a:xfrm>
            <a:prstGeom prst="roundRect">
              <a:avLst>
                <a:gd name="adj" fmla="val 16667"/>
              </a:avLst>
            </a:prstGeom>
            <a:solidFill>
              <a:srgbClr val="808080"/>
            </a:solidFill>
            <a:ln w="9525">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90" name="AutoShape 54"/>
            <p:cNvSpPr>
              <a:spLocks noChangeArrowheads="1"/>
            </p:cNvSpPr>
            <p:nvPr/>
          </p:nvSpPr>
          <p:spPr bwMode="gray">
            <a:xfrm>
              <a:off x="3029" y="1540"/>
              <a:ext cx="60" cy="81"/>
            </a:xfrm>
            <a:prstGeom prst="homePlate">
              <a:avLst>
                <a:gd name="adj" fmla="val 100000"/>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Box 2"/>
          <p:cNvSpPr txBox="1"/>
          <p:nvPr/>
        </p:nvSpPr>
        <p:spPr>
          <a:xfrm>
            <a:off x="4635500" y="5921506"/>
            <a:ext cx="1082348" cy="369332"/>
          </a:xfrm>
          <a:prstGeom prst="rect">
            <a:avLst/>
          </a:prstGeom>
          <a:noFill/>
        </p:spPr>
        <p:txBody>
          <a:bodyPr wrap="none" rtlCol="0">
            <a:spAutoFit/>
          </a:bodyPr>
          <a:lstStyle/>
          <a:p>
            <a:r>
              <a:rPr lang="en-US" b="1" dirty="0" smtClean="0">
                <a:solidFill>
                  <a:srgbClr val="0000CC"/>
                </a:solidFill>
              </a:rPr>
              <a:t>----- /-----</a:t>
            </a:r>
            <a:endParaRPr lang="en-US" b="1" dirty="0">
              <a:solidFill>
                <a:srgbClr val="0000CC"/>
              </a:solidFill>
            </a:endParaRPr>
          </a:p>
        </p:txBody>
      </p:sp>
      <p:sp>
        <p:nvSpPr>
          <p:cNvPr id="2" name="Slide Number Placeholder 1"/>
          <p:cNvSpPr>
            <a:spLocks noGrp="1"/>
          </p:cNvSpPr>
          <p:nvPr>
            <p:ph type="sldNum" sz="quarter" idx="12"/>
          </p:nvPr>
        </p:nvSpPr>
        <p:spPr>
          <a:xfrm>
            <a:off x="3962400" y="6553200"/>
            <a:ext cx="2133600" cy="301625"/>
          </a:xfrm>
        </p:spPr>
        <p:txBody>
          <a:bodyPr/>
          <a:lstStyle/>
          <a:p>
            <a:pPr algn="ctr"/>
            <a:fld id="{6612E91A-8550-4AC9-8507-67A658EDE7C4}" type="slidenum">
              <a:rPr lang="en-US" b="1" smtClean="0"/>
              <a:pPr algn="ctr"/>
              <a:t>19</a:t>
            </a:fld>
            <a:endParaRPr lang="en-US" b="1" dirty="0"/>
          </a:p>
        </p:txBody>
      </p:sp>
    </p:spTree>
    <p:extLst>
      <p:ext uri="{BB962C8B-B14F-4D97-AF65-F5344CB8AC3E}">
        <p14:creationId xmlns:p14="http://schemas.microsoft.com/office/powerpoint/2010/main" val="293364305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057400" y="228600"/>
            <a:ext cx="4495800" cy="563562"/>
          </a:xfrm>
        </p:spPr>
        <p:txBody>
          <a:bodyPr/>
          <a:lstStyle/>
          <a:p>
            <a:pPr algn="ctr"/>
            <a:r>
              <a:rPr lang="en-US" sz="3200" dirty="0" err="1" smtClean="0"/>
              <a:t>Nội</a:t>
            </a:r>
            <a:r>
              <a:rPr lang="en-US" sz="3200" dirty="0" smtClean="0"/>
              <a:t> dung</a:t>
            </a:r>
            <a:endParaRPr lang="en-US" sz="3200" dirty="0">
              <a:solidFill>
                <a:schemeClr val="accent1"/>
              </a:solidFill>
            </a:endParaRPr>
          </a:p>
        </p:txBody>
      </p:sp>
      <p:sp>
        <p:nvSpPr>
          <p:cNvPr id="87111" name="AutoShape 71"/>
          <p:cNvSpPr>
            <a:spLocks noChangeArrowheads="1"/>
          </p:cNvSpPr>
          <p:nvPr/>
        </p:nvSpPr>
        <p:spPr bwMode="gray">
          <a:xfrm>
            <a:off x="0" y="914400"/>
            <a:ext cx="3810000" cy="1981200"/>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accent2"/>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7113" name="Text Box 73"/>
          <p:cNvSpPr txBox="1">
            <a:spLocks noChangeArrowheads="1"/>
          </p:cNvSpPr>
          <p:nvPr/>
        </p:nvSpPr>
        <p:spPr bwMode="gray">
          <a:xfrm>
            <a:off x="0" y="965045"/>
            <a:ext cx="3810000" cy="185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ts val="300"/>
              </a:spcBef>
              <a:spcAft>
                <a:spcPts val="300"/>
              </a:spcAft>
            </a:pPr>
            <a:r>
              <a:rPr lang="en-US" sz="2400" b="1" dirty="0" err="1" smtClean="0">
                <a:solidFill>
                  <a:srgbClr val="000000"/>
                </a:solidFill>
              </a:rPr>
              <a:t>Phần</a:t>
            </a:r>
            <a:r>
              <a:rPr lang="en-US" sz="2400" b="1" dirty="0" smtClean="0">
                <a:solidFill>
                  <a:srgbClr val="000000"/>
                </a:solidFill>
              </a:rPr>
              <a:t> </a:t>
            </a:r>
            <a:r>
              <a:rPr lang="en-US" sz="2400" b="1" dirty="0" err="1" smtClean="0">
                <a:solidFill>
                  <a:srgbClr val="000000"/>
                </a:solidFill>
              </a:rPr>
              <a:t>thứ</a:t>
            </a:r>
            <a:r>
              <a:rPr lang="en-US" sz="2400" b="1" dirty="0" smtClean="0">
                <a:solidFill>
                  <a:srgbClr val="000000"/>
                </a:solidFill>
              </a:rPr>
              <a:t> </a:t>
            </a:r>
            <a:r>
              <a:rPr lang="en-US" sz="2400" b="1" dirty="0" err="1" smtClean="0">
                <a:solidFill>
                  <a:srgbClr val="000000"/>
                </a:solidFill>
              </a:rPr>
              <a:t>nhất</a:t>
            </a:r>
            <a:r>
              <a:rPr lang="en-US" sz="2400" b="1" dirty="0" smtClean="0">
                <a:solidFill>
                  <a:srgbClr val="000000"/>
                </a:solidFill>
              </a:rPr>
              <a:t>: </a:t>
            </a:r>
          </a:p>
          <a:p>
            <a:pPr algn="ctr"/>
            <a:r>
              <a:rPr lang="en-US" sz="2200" b="1" dirty="0" err="1" smtClean="0">
                <a:solidFill>
                  <a:srgbClr val="CC0000"/>
                </a:solidFill>
              </a:rPr>
              <a:t>Tư</a:t>
            </a:r>
            <a:r>
              <a:rPr lang="en-US" sz="2200" b="1" dirty="0" smtClean="0">
                <a:solidFill>
                  <a:srgbClr val="CC0000"/>
                </a:solidFill>
              </a:rPr>
              <a:t> </a:t>
            </a:r>
            <a:r>
              <a:rPr lang="en-US" sz="2200" b="1" dirty="0" err="1" smtClean="0">
                <a:solidFill>
                  <a:srgbClr val="CC0000"/>
                </a:solidFill>
              </a:rPr>
              <a:t>tưởng</a:t>
            </a:r>
            <a:r>
              <a:rPr lang="en-US" sz="2200" b="1" dirty="0" smtClean="0">
                <a:solidFill>
                  <a:srgbClr val="CC0000"/>
                </a:solidFill>
              </a:rPr>
              <a:t>, </a:t>
            </a:r>
            <a:r>
              <a:rPr lang="en-US" sz="2200" b="1" dirty="0" err="1" smtClean="0">
                <a:solidFill>
                  <a:srgbClr val="CC0000"/>
                </a:solidFill>
              </a:rPr>
              <a:t>đạo</a:t>
            </a:r>
            <a:r>
              <a:rPr lang="en-US" sz="2200" b="1" dirty="0" smtClean="0">
                <a:solidFill>
                  <a:srgbClr val="CC0000"/>
                </a:solidFill>
              </a:rPr>
              <a:t> </a:t>
            </a:r>
            <a:r>
              <a:rPr lang="en-US" sz="2200" b="1" dirty="0" err="1" smtClean="0">
                <a:solidFill>
                  <a:srgbClr val="CC0000"/>
                </a:solidFill>
              </a:rPr>
              <a:t>đức</a:t>
            </a:r>
            <a:r>
              <a:rPr lang="en-US" sz="2200" b="1" dirty="0" smtClean="0">
                <a:solidFill>
                  <a:srgbClr val="CC0000"/>
                </a:solidFill>
              </a:rPr>
              <a:t>, </a:t>
            </a:r>
            <a:r>
              <a:rPr lang="en-US" sz="2200" b="1" dirty="0" err="1" smtClean="0">
                <a:solidFill>
                  <a:srgbClr val="CC0000"/>
                </a:solidFill>
              </a:rPr>
              <a:t>phong</a:t>
            </a:r>
            <a:r>
              <a:rPr lang="en-US" sz="2200" b="1" dirty="0" smtClean="0">
                <a:solidFill>
                  <a:srgbClr val="CC0000"/>
                </a:solidFill>
              </a:rPr>
              <a:t> </a:t>
            </a:r>
            <a:r>
              <a:rPr lang="en-US" sz="2200" b="1" dirty="0" err="1" smtClean="0">
                <a:solidFill>
                  <a:srgbClr val="CC0000"/>
                </a:solidFill>
              </a:rPr>
              <a:t>cách</a:t>
            </a:r>
            <a:r>
              <a:rPr lang="en-US" sz="2200" b="1" dirty="0" smtClean="0">
                <a:solidFill>
                  <a:srgbClr val="CC0000"/>
                </a:solidFill>
              </a:rPr>
              <a:t> </a:t>
            </a:r>
            <a:r>
              <a:rPr lang="en-US" sz="2200" b="1" dirty="0" err="1" smtClean="0">
                <a:solidFill>
                  <a:srgbClr val="CC0000"/>
                </a:solidFill>
              </a:rPr>
              <a:t>Hồ</a:t>
            </a:r>
            <a:r>
              <a:rPr lang="en-US" sz="2200" b="1" dirty="0" smtClean="0">
                <a:solidFill>
                  <a:srgbClr val="CC0000"/>
                </a:solidFill>
              </a:rPr>
              <a:t> </a:t>
            </a:r>
            <a:r>
              <a:rPr lang="en-US" sz="2200" b="1" dirty="0" err="1" smtClean="0">
                <a:solidFill>
                  <a:srgbClr val="CC0000"/>
                </a:solidFill>
              </a:rPr>
              <a:t>Chí</a:t>
            </a:r>
            <a:r>
              <a:rPr lang="en-US" sz="2200" b="1" dirty="0" smtClean="0">
                <a:solidFill>
                  <a:srgbClr val="CC0000"/>
                </a:solidFill>
              </a:rPr>
              <a:t> Minh </a:t>
            </a:r>
            <a:r>
              <a:rPr lang="en-US" sz="2200" b="1" i="1" dirty="0" err="1" smtClean="0">
                <a:solidFill>
                  <a:srgbClr val="0000CC"/>
                </a:solidFill>
              </a:rPr>
              <a:t>về</a:t>
            </a:r>
            <a:r>
              <a:rPr lang="en-US" sz="2200" b="1" i="1" dirty="0" smtClean="0">
                <a:solidFill>
                  <a:srgbClr val="0000CC"/>
                </a:solidFill>
              </a:rPr>
              <a:t>     </a:t>
            </a:r>
            <a:r>
              <a:rPr lang="en-US" sz="2200" b="1" i="1" dirty="0" err="1" smtClean="0">
                <a:solidFill>
                  <a:srgbClr val="0000CC"/>
                </a:solidFill>
              </a:rPr>
              <a:t>phát</a:t>
            </a:r>
            <a:r>
              <a:rPr lang="en-US" sz="2200" b="1" i="1" dirty="0" smtClean="0">
                <a:solidFill>
                  <a:srgbClr val="0000CC"/>
                </a:solidFill>
              </a:rPr>
              <a:t> </a:t>
            </a:r>
            <a:r>
              <a:rPr lang="en-US" sz="2200" b="1" i="1" dirty="0" err="1" smtClean="0">
                <a:solidFill>
                  <a:srgbClr val="0000CC"/>
                </a:solidFill>
              </a:rPr>
              <a:t>huy</a:t>
            </a:r>
            <a:r>
              <a:rPr lang="en-US" sz="2200" b="1" i="1" dirty="0" smtClean="0">
                <a:solidFill>
                  <a:srgbClr val="0000CC"/>
                </a:solidFill>
              </a:rPr>
              <a:t> </a:t>
            </a:r>
            <a:r>
              <a:rPr lang="en-US" sz="2200" b="1" i="1" dirty="0" err="1" smtClean="0">
                <a:solidFill>
                  <a:srgbClr val="0000CC"/>
                </a:solidFill>
              </a:rPr>
              <a:t>giá</a:t>
            </a:r>
            <a:r>
              <a:rPr lang="en-US" sz="2200" b="1" i="1" dirty="0" smtClean="0">
                <a:solidFill>
                  <a:srgbClr val="0000CC"/>
                </a:solidFill>
              </a:rPr>
              <a:t> </a:t>
            </a:r>
            <a:r>
              <a:rPr lang="en-US" sz="2200" b="1" i="1" dirty="0" err="1" smtClean="0">
                <a:solidFill>
                  <a:srgbClr val="0000CC"/>
                </a:solidFill>
              </a:rPr>
              <a:t>trị</a:t>
            </a:r>
            <a:r>
              <a:rPr lang="en-US" sz="2200" b="1" i="1" dirty="0" smtClean="0">
                <a:solidFill>
                  <a:srgbClr val="0000CC"/>
                </a:solidFill>
              </a:rPr>
              <a:t> </a:t>
            </a:r>
            <a:r>
              <a:rPr lang="en-US" sz="2200" b="1" i="1" dirty="0" err="1" smtClean="0">
                <a:solidFill>
                  <a:srgbClr val="0000CC"/>
                </a:solidFill>
              </a:rPr>
              <a:t>văn</a:t>
            </a:r>
            <a:r>
              <a:rPr lang="en-US" sz="2200" b="1" i="1" dirty="0" smtClean="0">
                <a:solidFill>
                  <a:srgbClr val="0000CC"/>
                </a:solidFill>
              </a:rPr>
              <a:t> </a:t>
            </a:r>
            <a:r>
              <a:rPr lang="en-US" sz="2200" b="1" i="1" dirty="0" err="1" smtClean="0">
                <a:solidFill>
                  <a:srgbClr val="0000CC"/>
                </a:solidFill>
              </a:rPr>
              <a:t>hóa</a:t>
            </a:r>
            <a:r>
              <a:rPr lang="en-US" sz="2200" b="1" i="1" dirty="0" smtClean="0">
                <a:solidFill>
                  <a:srgbClr val="0000CC"/>
                </a:solidFill>
              </a:rPr>
              <a:t>,        con </a:t>
            </a:r>
            <a:r>
              <a:rPr lang="en-US" sz="2200" b="1" i="1" dirty="0" err="1" smtClean="0">
                <a:solidFill>
                  <a:srgbClr val="0000CC"/>
                </a:solidFill>
              </a:rPr>
              <a:t>người</a:t>
            </a:r>
            <a:r>
              <a:rPr lang="en-US" sz="2200" b="1" i="1" dirty="0" smtClean="0">
                <a:solidFill>
                  <a:srgbClr val="0000CC"/>
                </a:solidFill>
              </a:rPr>
              <a:t> </a:t>
            </a:r>
            <a:r>
              <a:rPr lang="en-US" sz="2200" b="1" i="1" dirty="0" err="1">
                <a:solidFill>
                  <a:srgbClr val="0000CC"/>
                </a:solidFill>
              </a:rPr>
              <a:t>V</a:t>
            </a:r>
            <a:r>
              <a:rPr lang="en-US" sz="2200" b="1" i="1" dirty="0" err="1" smtClean="0">
                <a:solidFill>
                  <a:srgbClr val="0000CC"/>
                </a:solidFill>
              </a:rPr>
              <a:t>iệt</a:t>
            </a:r>
            <a:r>
              <a:rPr lang="en-US" sz="2200" b="1" i="1" dirty="0" smtClean="0">
                <a:solidFill>
                  <a:srgbClr val="0000CC"/>
                </a:solidFill>
              </a:rPr>
              <a:t> </a:t>
            </a:r>
            <a:r>
              <a:rPr lang="en-US" sz="2200" b="1" i="1" dirty="0">
                <a:solidFill>
                  <a:srgbClr val="0000CC"/>
                </a:solidFill>
              </a:rPr>
              <a:t>N</a:t>
            </a:r>
            <a:r>
              <a:rPr lang="en-US" sz="2200" b="1" i="1" dirty="0" smtClean="0">
                <a:solidFill>
                  <a:srgbClr val="0000CC"/>
                </a:solidFill>
              </a:rPr>
              <a:t>am</a:t>
            </a:r>
            <a:endParaRPr lang="en-US" sz="2200" i="1" dirty="0">
              <a:solidFill>
                <a:srgbClr val="0000CC"/>
              </a:solidFill>
            </a:endParaRPr>
          </a:p>
        </p:txBody>
      </p:sp>
      <p:sp>
        <p:nvSpPr>
          <p:cNvPr id="87116" name="AutoShape 76"/>
          <p:cNvSpPr>
            <a:spLocks noChangeArrowheads="1"/>
          </p:cNvSpPr>
          <p:nvPr/>
        </p:nvSpPr>
        <p:spPr bwMode="gray">
          <a:xfrm>
            <a:off x="0" y="2983736"/>
            <a:ext cx="3810000" cy="3493264"/>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folHlink"/>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7118" name="Text Box 78"/>
          <p:cNvSpPr txBox="1">
            <a:spLocks noChangeArrowheads="1"/>
          </p:cNvSpPr>
          <p:nvPr/>
        </p:nvSpPr>
        <p:spPr bwMode="gray">
          <a:xfrm>
            <a:off x="76200" y="2983736"/>
            <a:ext cx="3733800"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ts val="300"/>
              </a:spcBef>
              <a:spcAft>
                <a:spcPts val="300"/>
              </a:spcAft>
            </a:pPr>
            <a:r>
              <a:rPr lang="en-US" sz="2400" b="1" dirty="0" err="1" smtClean="0">
                <a:solidFill>
                  <a:srgbClr val="000000"/>
                </a:solidFill>
              </a:rPr>
              <a:t>Phần</a:t>
            </a:r>
            <a:r>
              <a:rPr lang="en-US" sz="2400" b="1" dirty="0" smtClean="0">
                <a:solidFill>
                  <a:srgbClr val="000000"/>
                </a:solidFill>
              </a:rPr>
              <a:t> </a:t>
            </a:r>
            <a:r>
              <a:rPr lang="en-US" sz="2400" b="1" dirty="0" err="1" smtClean="0">
                <a:solidFill>
                  <a:srgbClr val="000000"/>
                </a:solidFill>
              </a:rPr>
              <a:t>thứ</a:t>
            </a:r>
            <a:r>
              <a:rPr lang="en-US" sz="2400" b="1" dirty="0" smtClean="0">
                <a:solidFill>
                  <a:srgbClr val="000000"/>
                </a:solidFill>
              </a:rPr>
              <a:t> </a:t>
            </a:r>
            <a:r>
              <a:rPr lang="en-US" sz="2400" b="1" dirty="0" err="1" smtClean="0">
                <a:solidFill>
                  <a:srgbClr val="000000"/>
                </a:solidFill>
              </a:rPr>
              <a:t>hai</a:t>
            </a:r>
            <a:r>
              <a:rPr lang="en-US" sz="2400" b="1" dirty="0" smtClean="0">
                <a:solidFill>
                  <a:srgbClr val="000000"/>
                </a:solidFill>
              </a:rPr>
              <a:t>:</a:t>
            </a:r>
          </a:p>
          <a:p>
            <a:pPr algn="ctr" eaLnBrk="0" hangingPunct="0">
              <a:spcBef>
                <a:spcPts val="300"/>
              </a:spcBef>
              <a:spcAft>
                <a:spcPts val="300"/>
              </a:spcAft>
            </a:pPr>
            <a:r>
              <a:rPr lang="en-US" sz="2400" b="1" dirty="0" err="1" smtClean="0">
                <a:solidFill>
                  <a:srgbClr val="CC0000"/>
                </a:solidFill>
              </a:rPr>
              <a:t>Học</a:t>
            </a:r>
            <a:r>
              <a:rPr lang="en-US" sz="2400" b="1" dirty="0" smtClean="0">
                <a:solidFill>
                  <a:srgbClr val="CC0000"/>
                </a:solidFill>
              </a:rPr>
              <a:t> </a:t>
            </a:r>
            <a:r>
              <a:rPr lang="en-US" sz="2400" b="1" dirty="0" err="1" smtClean="0">
                <a:solidFill>
                  <a:srgbClr val="CC0000"/>
                </a:solidFill>
              </a:rPr>
              <a:t>tập</a:t>
            </a:r>
            <a:r>
              <a:rPr lang="en-US" sz="2400" b="1" dirty="0" smtClean="0">
                <a:solidFill>
                  <a:srgbClr val="CC0000"/>
                </a:solidFill>
              </a:rPr>
              <a:t> </a:t>
            </a:r>
            <a:r>
              <a:rPr lang="en-US" sz="2400" b="1" dirty="0" err="1" smtClean="0">
                <a:solidFill>
                  <a:srgbClr val="CC0000"/>
                </a:solidFill>
              </a:rPr>
              <a:t>và</a:t>
            </a:r>
            <a:r>
              <a:rPr lang="en-US" sz="2400" b="1" dirty="0" smtClean="0">
                <a:solidFill>
                  <a:srgbClr val="CC0000"/>
                </a:solidFill>
              </a:rPr>
              <a:t> </a:t>
            </a:r>
            <a:r>
              <a:rPr lang="en-US" sz="2400" b="1" dirty="0" err="1" smtClean="0">
                <a:solidFill>
                  <a:srgbClr val="CC0000"/>
                </a:solidFill>
              </a:rPr>
              <a:t>làm</a:t>
            </a:r>
            <a:r>
              <a:rPr lang="en-US" sz="2400" b="1" dirty="0" smtClean="0">
                <a:solidFill>
                  <a:srgbClr val="CC0000"/>
                </a:solidFill>
              </a:rPr>
              <a:t> </a:t>
            </a:r>
            <a:r>
              <a:rPr lang="en-US" sz="2400" b="1" dirty="0" err="1" smtClean="0">
                <a:solidFill>
                  <a:srgbClr val="CC0000"/>
                </a:solidFill>
              </a:rPr>
              <a:t>theo</a:t>
            </a:r>
            <a:r>
              <a:rPr lang="en-US" sz="2400" b="1" dirty="0" smtClean="0">
                <a:solidFill>
                  <a:srgbClr val="CC0000"/>
                </a:solidFill>
              </a:rPr>
              <a:t> </a:t>
            </a:r>
            <a:r>
              <a:rPr lang="en-US" sz="2400" b="1" dirty="0" err="1" smtClean="0">
                <a:solidFill>
                  <a:srgbClr val="CC0000"/>
                </a:solidFill>
              </a:rPr>
              <a:t>tư</a:t>
            </a:r>
            <a:r>
              <a:rPr lang="en-US" sz="2400" b="1" dirty="0" smtClean="0">
                <a:solidFill>
                  <a:srgbClr val="CC0000"/>
                </a:solidFill>
              </a:rPr>
              <a:t> </a:t>
            </a:r>
            <a:r>
              <a:rPr lang="en-US" sz="2400" b="1" dirty="0" err="1" smtClean="0">
                <a:solidFill>
                  <a:srgbClr val="CC0000"/>
                </a:solidFill>
              </a:rPr>
              <a:t>tưởng</a:t>
            </a:r>
            <a:r>
              <a:rPr lang="en-US" sz="2400" b="1" dirty="0" smtClean="0">
                <a:solidFill>
                  <a:srgbClr val="CC0000"/>
                </a:solidFill>
              </a:rPr>
              <a:t>, </a:t>
            </a:r>
            <a:r>
              <a:rPr lang="en-US" sz="2400" b="1" dirty="0" err="1" smtClean="0">
                <a:solidFill>
                  <a:srgbClr val="CC0000"/>
                </a:solidFill>
              </a:rPr>
              <a:t>đạo</a:t>
            </a:r>
            <a:r>
              <a:rPr lang="en-US" sz="2400" b="1" dirty="0" smtClean="0">
                <a:solidFill>
                  <a:srgbClr val="CC0000"/>
                </a:solidFill>
              </a:rPr>
              <a:t> </a:t>
            </a:r>
            <a:r>
              <a:rPr lang="en-US" sz="2400" b="1" dirty="0" err="1" smtClean="0">
                <a:solidFill>
                  <a:srgbClr val="CC0000"/>
                </a:solidFill>
              </a:rPr>
              <a:t>đức</a:t>
            </a:r>
            <a:r>
              <a:rPr lang="en-US" sz="2400" b="1" dirty="0" smtClean="0">
                <a:solidFill>
                  <a:srgbClr val="CC0000"/>
                </a:solidFill>
              </a:rPr>
              <a:t>, </a:t>
            </a:r>
            <a:r>
              <a:rPr lang="en-US" sz="2400" b="1" dirty="0" err="1" smtClean="0">
                <a:solidFill>
                  <a:srgbClr val="CC0000"/>
                </a:solidFill>
              </a:rPr>
              <a:t>phong</a:t>
            </a:r>
            <a:r>
              <a:rPr lang="en-US" sz="2400" b="1" dirty="0" smtClean="0">
                <a:solidFill>
                  <a:srgbClr val="CC0000"/>
                </a:solidFill>
              </a:rPr>
              <a:t> </a:t>
            </a:r>
            <a:r>
              <a:rPr lang="en-US" sz="2400" b="1" dirty="0" err="1" smtClean="0">
                <a:solidFill>
                  <a:srgbClr val="CC0000"/>
                </a:solidFill>
              </a:rPr>
              <a:t>cách</a:t>
            </a:r>
            <a:r>
              <a:rPr lang="en-US" sz="2400" b="1" dirty="0" smtClean="0">
                <a:solidFill>
                  <a:srgbClr val="CC0000"/>
                </a:solidFill>
              </a:rPr>
              <a:t> </a:t>
            </a:r>
            <a:r>
              <a:rPr lang="en-US" sz="2400" b="1" dirty="0" err="1" smtClean="0">
                <a:solidFill>
                  <a:srgbClr val="CC0000"/>
                </a:solidFill>
              </a:rPr>
              <a:t>Hồ</a:t>
            </a:r>
            <a:r>
              <a:rPr lang="en-US" sz="2400" b="1" dirty="0" smtClean="0">
                <a:solidFill>
                  <a:srgbClr val="CC0000"/>
                </a:solidFill>
              </a:rPr>
              <a:t> </a:t>
            </a:r>
            <a:r>
              <a:rPr lang="en-US" sz="2400" b="1" dirty="0" err="1" smtClean="0">
                <a:solidFill>
                  <a:srgbClr val="CC0000"/>
                </a:solidFill>
              </a:rPr>
              <a:t>Chí</a:t>
            </a:r>
            <a:r>
              <a:rPr lang="en-US" sz="2400" b="1" dirty="0" smtClean="0">
                <a:solidFill>
                  <a:srgbClr val="CC0000"/>
                </a:solidFill>
              </a:rPr>
              <a:t> Minh </a:t>
            </a:r>
            <a:r>
              <a:rPr lang="en-US" sz="2400" b="1" i="1" dirty="0" err="1" smtClean="0">
                <a:solidFill>
                  <a:srgbClr val="0000CC"/>
                </a:solidFill>
              </a:rPr>
              <a:t>về</a:t>
            </a:r>
            <a:r>
              <a:rPr lang="en-US" sz="2400" b="1" i="1" dirty="0" smtClean="0">
                <a:solidFill>
                  <a:srgbClr val="0000CC"/>
                </a:solidFill>
              </a:rPr>
              <a:t> </a:t>
            </a:r>
            <a:r>
              <a:rPr lang="en-US" sz="2400" b="1" i="1" dirty="0" err="1" smtClean="0">
                <a:solidFill>
                  <a:srgbClr val="0000CC"/>
                </a:solidFill>
              </a:rPr>
              <a:t>phát</a:t>
            </a:r>
            <a:r>
              <a:rPr lang="en-US" sz="2400" b="1" i="1" dirty="0" smtClean="0">
                <a:solidFill>
                  <a:srgbClr val="0000CC"/>
                </a:solidFill>
              </a:rPr>
              <a:t> </a:t>
            </a:r>
            <a:r>
              <a:rPr lang="en-US" sz="2400" b="1" i="1" dirty="0" err="1" smtClean="0">
                <a:solidFill>
                  <a:srgbClr val="0000CC"/>
                </a:solidFill>
              </a:rPr>
              <a:t>huy</a:t>
            </a:r>
            <a:r>
              <a:rPr lang="en-US" sz="2400" b="1" i="1" dirty="0" smtClean="0">
                <a:solidFill>
                  <a:srgbClr val="0000CC"/>
                </a:solidFill>
              </a:rPr>
              <a:t> </a:t>
            </a:r>
            <a:r>
              <a:rPr lang="en-US" sz="2400" b="1" i="1" dirty="0" err="1" smtClean="0">
                <a:solidFill>
                  <a:srgbClr val="0000CC"/>
                </a:solidFill>
              </a:rPr>
              <a:t>giá</a:t>
            </a:r>
            <a:r>
              <a:rPr lang="en-US" sz="2400" b="1" i="1" dirty="0" smtClean="0">
                <a:solidFill>
                  <a:srgbClr val="0000CC"/>
                </a:solidFill>
              </a:rPr>
              <a:t> </a:t>
            </a:r>
            <a:r>
              <a:rPr lang="en-US" sz="2400" b="1" i="1" dirty="0" err="1" smtClean="0">
                <a:solidFill>
                  <a:srgbClr val="0000CC"/>
                </a:solidFill>
              </a:rPr>
              <a:t>trị</a:t>
            </a:r>
            <a:r>
              <a:rPr lang="en-US" sz="2400" b="1" i="1" dirty="0" smtClean="0">
                <a:solidFill>
                  <a:srgbClr val="0000CC"/>
                </a:solidFill>
              </a:rPr>
              <a:t> </a:t>
            </a:r>
            <a:r>
              <a:rPr lang="en-US" sz="2400" b="1" i="1" dirty="0" err="1" smtClean="0">
                <a:solidFill>
                  <a:srgbClr val="0000CC"/>
                </a:solidFill>
              </a:rPr>
              <a:t>văn</a:t>
            </a:r>
            <a:r>
              <a:rPr lang="en-US" sz="2400" b="1" i="1" dirty="0" smtClean="0">
                <a:solidFill>
                  <a:srgbClr val="0000CC"/>
                </a:solidFill>
              </a:rPr>
              <a:t> </a:t>
            </a:r>
            <a:r>
              <a:rPr lang="en-US" sz="2400" b="1" i="1" dirty="0" err="1" smtClean="0">
                <a:solidFill>
                  <a:srgbClr val="0000CC"/>
                </a:solidFill>
              </a:rPr>
              <a:t>hóa</a:t>
            </a:r>
            <a:r>
              <a:rPr lang="en-US" sz="2400" b="1" i="1" dirty="0" smtClean="0">
                <a:solidFill>
                  <a:srgbClr val="0000CC"/>
                </a:solidFill>
              </a:rPr>
              <a:t>, con </a:t>
            </a:r>
            <a:r>
              <a:rPr lang="en-US" sz="2400" b="1" i="1" dirty="0" err="1" smtClean="0">
                <a:solidFill>
                  <a:srgbClr val="0000CC"/>
                </a:solidFill>
              </a:rPr>
              <a:t>người</a:t>
            </a:r>
            <a:r>
              <a:rPr lang="en-US" sz="2400" b="1" i="1" dirty="0" smtClean="0">
                <a:solidFill>
                  <a:srgbClr val="0000CC"/>
                </a:solidFill>
              </a:rPr>
              <a:t> </a:t>
            </a:r>
            <a:r>
              <a:rPr lang="en-US" sz="2400" b="1" i="1" dirty="0" err="1" smtClean="0">
                <a:solidFill>
                  <a:srgbClr val="0000CC"/>
                </a:solidFill>
              </a:rPr>
              <a:t>Việt</a:t>
            </a:r>
            <a:r>
              <a:rPr lang="en-US" sz="2400" b="1" i="1" dirty="0" smtClean="0">
                <a:solidFill>
                  <a:srgbClr val="0000CC"/>
                </a:solidFill>
              </a:rPr>
              <a:t> Nam </a:t>
            </a:r>
            <a:r>
              <a:rPr lang="en-US" sz="2400" b="1" i="1" dirty="0" err="1" smtClean="0">
                <a:solidFill>
                  <a:srgbClr val="0000CC"/>
                </a:solidFill>
              </a:rPr>
              <a:t>trong</a:t>
            </a:r>
            <a:r>
              <a:rPr lang="en-US" sz="2400" b="1" i="1" dirty="0" smtClean="0">
                <a:solidFill>
                  <a:srgbClr val="0000CC"/>
                </a:solidFill>
              </a:rPr>
              <a:t> </a:t>
            </a:r>
            <a:r>
              <a:rPr lang="en-US" sz="2400" b="1" i="1" dirty="0" err="1" smtClean="0">
                <a:solidFill>
                  <a:srgbClr val="0000CC"/>
                </a:solidFill>
              </a:rPr>
              <a:t>không</a:t>
            </a:r>
            <a:r>
              <a:rPr lang="en-US" sz="2400" b="1" i="1" dirty="0" smtClean="0">
                <a:solidFill>
                  <a:srgbClr val="0000CC"/>
                </a:solidFill>
              </a:rPr>
              <a:t> </a:t>
            </a:r>
            <a:r>
              <a:rPr lang="en-US" sz="2400" b="1" i="1" dirty="0" err="1" smtClean="0">
                <a:solidFill>
                  <a:srgbClr val="0000CC"/>
                </a:solidFill>
              </a:rPr>
              <a:t>gian</a:t>
            </a:r>
            <a:r>
              <a:rPr lang="en-US" sz="2400" b="1" i="1" dirty="0" smtClean="0">
                <a:solidFill>
                  <a:srgbClr val="0000CC"/>
                </a:solidFill>
              </a:rPr>
              <a:t> </a:t>
            </a:r>
            <a:r>
              <a:rPr lang="en-US" sz="2400" b="1" i="1" dirty="0" err="1" smtClean="0">
                <a:solidFill>
                  <a:srgbClr val="0000CC"/>
                </a:solidFill>
              </a:rPr>
              <a:t>văn</a:t>
            </a:r>
            <a:r>
              <a:rPr lang="en-US" sz="2400" b="1" i="1" dirty="0" smtClean="0">
                <a:solidFill>
                  <a:srgbClr val="0000CC"/>
                </a:solidFill>
              </a:rPr>
              <a:t> </a:t>
            </a:r>
            <a:r>
              <a:rPr lang="en-US" sz="2400" b="1" i="1" dirty="0" err="1" smtClean="0">
                <a:solidFill>
                  <a:srgbClr val="0000CC"/>
                </a:solidFill>
              </a:rPr>
              <a:t>hóa</a:t>
            </a:r>
            <a:r>
              <a:rPr lang="en-US" sz="2400" b="1" i="1" dirty="0" smtClean="0">
                <a:solidFill>
                  <a:srgbClr val="0000CC"/>
                </a:solidFill>
              </a:rPr>
              <a:t> </a:t>
            </a:r>
            <a:r>
              <a:rPr lang="en-US" sz="2400" b="1" i="1" dirty="0" err="1" smtClean="0">
                <a:solidFill>
                  <a:srgbClr val="0000CC"/>
                </a:solidFill>
              </a:rPr>
              <a:t>Hồ</a:t>
            </a:r>
            <a:r>
              <a:rPr lang="en-US" sz="2400" b="1" i="1" dirty="0" smtClean="0">
                <a:solidFill>
                  <a:srgbClr val="0000CC"/>
                </a:solidFill>
              </a:rPr>
              <a:t> Chi Minh </a:t>
            </a:r>
            <a:r>
              <a:rPr lang="en-US" sz="2400" b="1" i="1" dirty="0" err="1" smtClean="0">
                <a:solidFill>
                  <a:srgbClr val="0000CC"/>
                </a:solidFill>
              </a:rPr>
              <a:t>tại</a:t>
            </a:r>
            <a:r>
              <a:rPr lang="en-US" sz="2400" b="1" i="1" dirty="0" smtClean="0">
                <a:solidFill>
                  <a:srgbClr val="0000CC"/>
                </a:solidFill>
              </a:rPr>
              <a:t> </a:t>
            </a:r>
            <a:r>
              <a:rPr lang="en-US" sz="2400" b="1" i="1" dirty="0" err="1" smtClean="0">
                <a:solidFill>
                  <a:srgbClr val="0000CC"/>
                </a:solidFill>
              </a:rPr>
              <a:t>Thành</a:t>
            </a:r>
            <a:r>
              <a:rPr lang="en-US" sz="2400" b="1" i="1" dirty="0" smtClean="0">
                <a:solidFill>
                  <a:srgbClr val="0000CC"/>
                </a:solidFill>
              </a:rPr>
              <a:t> </a:t>
            </a:r>
            <a:r>
              <a:rPr lang="en-US" sz="2400" b="1" i="1" dirty="0" err="1" smtClean="0">
                <a:solidFill>
                  <a:srgbClr val="0000CC"/>
                </a:solidFill>
              </a:rPr>
              <a:t>phố</a:t>
            </a:r>
            <a:r>
              <a:rPr lang="en-US" sz="2400" b="1" i="1" dirty="0" smtClean="0">
                <a:solidFill>
                  <a:srgbClr val="0000CC"/>
                </a:solidFill>
              </a:rPr>
              <a:t> </a:t>
            </a:r>
            <a:r>
              <a:rPr lang="en-US" sz="2400" b="1" i="1" dirty="0" err="1" smtClean="0">
                <a:solidFill>
                  <a:srgbClr val="0000CC"/>
                </a:solidFill>
              </a:rPr>
              <a:t>Hồ</a:t>
            </a:r>
            <a:r>
              <a:rPr lang="en-US" sz="2400" b="1" i="1" dirty="0" smtClean="0">
                <a:solidFill>
                  <a:srgbClr val="0000CC"/>
                </a:solidFill>
              </a:rPr>
              <a:t> </a:t>
            </a:r>
            <a:r>
              <a:rPr lang="en-US" sz="2400" b="1" i="1" dirty="0" err="1" smtClean="0">
                <a:solidFill>
                  <a:srgbClr val="0000CC"/>
                </a:solidFill>
              </a:rPr>
              <a:t>Chí</a:t>
            </a:r>
            <a:r>
              <a:rPr lang="en-US" sz="2400" b="1" i="1" dirty="0" smtClean="0">
                <a:solidFill>
                  <a:srgbClr val="0000CC"/>
                </a:solidFill>
              </a:rPr>
              <a:t> Minh</a:t>
            </a:r>
            <a:endParaRPr lang="en-US" sz="2400" b="1" dirty="0" smtClean="0">
              <a:solidFill>
                <a:srgbClr val="000000"/>
              </a:solidFill>
            </a:endParaRPr>
          </a:p>
        </p:txBody>
      </p:sp>
      <p:pic>
        <p:nvPicPr>
          <p:cNvPr id="87134" name="Picture 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914400"/>
            <a:ext cx="5134394"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2</a:t>
            </a:fld>
            <a:endParaRPr lang="en-US"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749"/>
                                          </p:stCondLst>
                                        </p:cTn>
                                        <p:tgtEl>
                                          <p:spTgt spid="87134"/>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87113"/>
                                        </p:tgtEl>
                                        <p:attrNameLst>
                                          <p:attrName>style.visibility</p:attrName>
                                        </p:attrNameLst>
                                      </p:cBhvr>
                                      <p:to>
                                        <p:strVal val="visible"/>
                                      </p:to>
                                    </p:set>
                                    <p:animEffect transition="in" filter="wheel(1)">
                                      <p:cBhvr>
                                        <p:cTn id="9" dur="1000"/>
                                        <p:tgtEl>
                                          <p:spTgt spid="87113"/>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87118"/>
                                        </p:tgtEl>
                                        <p:attrNameLst>
                                          <p:attrName>style.visibility</p:attrName>
                                        </p:attrNameLst>
                                      </p:cBhvr>
                                      <p:to>
                                        <p:strVal val="visible"/>
                                      </p:to>
                                    </p:set>
                                    <p:animEffect transition="in" filter="wheel(1)">
                                      <p:cBhvr>
                                        <p:cTn id="12" dur="1000"/>
                                        <p:tgtEl>
                                          <p:spTgt spid="8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13" grpId="0"/>
      <p:bldP spid="871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subTitle" idx="1"/>
          </p:nvPr>
        </p:nvSpPr>
        <p:spPr>
          <a:xfrm>
            <a:off x="1066800" y="3352800"/>
            <a:ext cx="7467600" cy="1676400"/>
          </a:xfrm>
          <a:ln/>
          <a:extLst>
            <a:ext uri="{91240B29-F687-4F45-9708-019B960494DF}">
              <a14:hiddenLine xmlns:a14="http://schemas.microsoft.com/office/drawing/2010/main" w="9525">
                <a:solidFill>
                  <a:schemeClr val="bg1"/>
                </a:solidFill>
                <a:miter lim="800000"/>
                <a:headEnd/>
                <a:tailEnd/>
              </a14:hiddenLine>
            </a:ext>
          </a:extLst>
        </p:spPr>
        <p:txBody>
          <a:bodyPr anchor="ctr"/>
          <a:lstStyle/>
          <a:p>
            <a:pPr>
              <a:lnSpc>
                <a:spcPct val="80000"/>
              </a:lnSpc>
            </a:pPr>
            <a:r>
              <a:rPr lang="en-US" sz="4400" dirty="0" err="1" smtClean="0">
                <a:solidFill>
                  <a:srgbClr val="0000CC"/>
                </a:solidFill>
              </a:rPr>
              <a:t>Sự</a:t>
            </a:r>
            <a:r>
              <a:rPr lang="en-US" sz="4400" dirty="0" smtClean="0">
                <a:solidFill>
                  <a:srgbClr val="0000CC"/>
                </a:solidFill>
              </a:rPr>
              <a:t> </a:t>
            </a:r>
            <a:r>
              <a:rPr lang="en-US" sz="4400" dirty="0" err="1" smtClean="0">
                <a:solidFill>
                  <a:srgbClr val="0000CC"/>
                </a:solidFill>
              </a:rPr>
              <a:t>quan</a:t>
            </a:r>
            <a:r>
              <a:rPr lang="en-US" sz="4400" dirty="0" smtClean="0">
                <a:solidFill>
                  <a:srgbClr val="0000CC"/>
                </a:solidFill>
              </a:rPr>
              <a:t> </a:t>
            </a:r>
            <a:r>
              <a:rPr lang="en-US" sz="4400" dirty="0" err="1" smtClean="0">
                <a:solidFill>
                  <a:srgbClr val="0000CC"/>
                </a:solidFill>
              </a:rPr>
              <a:t>tâm</a:t>
            </a:r>
            <a:r>
              <a:rPr lang="en-US" sz="4400" dirty="0" smtClean="0">
                <a:solidFill>
                  <a:srgbClr val="0000CC"/>
                </a:solidFill>
              </a:rPr>
              <a:t> </a:t>
            </a:r>
            <a:r>
              <a:rPr lang="en-US" sz="4400" dirty="0" err="1" smtClean="0">
                <a:solidFill>
                  <a:srgbClr val="0000CC"/>
                </a:solidFill>
              </a:rPr>
              <a:t>theo</a:t>
            </a:r>
            <a:r>
              <a:rPr lang="en-US" sz="4400" dirty="0" smtClean="0">
                <a:solidFill>
                  <a:srgbClr val="0000CC"/>
                </a:solidFill>
              </a:rPr>
              <a:t> </a:t>
            </a:r>
            <a:r>
              <a:rPr lang="en-US" sz="4400" dirty="0" err="1" smtClean="0">
                <a:solidFill>
                  <a:srgbClr val="0000CC"/>
                </a:solidFill>
              </a:rPr>
              <a:t>dõi</a:t>
            </a:r>
            <a:r>
              <a:rPr lang="en-US" sz="4400" dirty="0" smtClean="0">
                <a:solidFill>
                  <a:srgbClr val="0000CC"/>
                </a:solidFill>
              </a:rPr>
              <a:t> </a:t>
            </a:r>
            <a:r>
              <a:rPr lang="en-US" sz="4400" dirty="0" err="1" smtClean="0">
                <a:solidFill>
                  <a:srgbClr val="0000CC"/>
                </a:solidFill>
              </a:rPr>
              <a:t>của</a:t>
            </a:r>
            <a:r>
              <a:rPr lang="en-US" sz="4400" dirty="0" smtClean="0">
                <a:solidFill>
                  <a:srgbClr val="0000CC"/>
                </a:solidFill>
              </a:rPr>
              <a:t> </a:t>
            </a:r>
            <a:r>
              <a:rPr lang="en-US" sz="4400" dirty="0" err="1" smtClean="0">
                <a:solidFill>
                  <a:srgbClr val="0000CC"/>
                </a:solidFill>
              </a:rPr>
              <a:t>các</a:t>
            </a:r>
            <a:r>
              <a:rPr lang="en-US" sz="4400" dirty="0" smtClean="0">
                <a:solidFill>
                  <a:srgbClr val="0000CC"/>
                </a:solidFill>
              </a:rPr>
              <a:t> </a:t>
            </a:r>
            <a:r>
              <a:rPr lang="en-US" sz="4400" dirty="0" err="1" smtClean="0">
                <a:solidFill>
                  <a:srgbClr val="0000CC"/>
                </a:solidFill>
              </a:rPr>
              <a:t>đồng</a:t>
            </a:r>
            <a:r>
              <a:rPr lang="en-US" sz="4400" dirty="0" smtClean="0">
                <a:solidFill>
                  <a:srgbClr val="0000CC"/>
                </a:solidFill>
              </a:rPr>
              <a:t> </a:t>
            </a:r>
            <a:r>
              <a:rPr lang="en-US" sz="4400" dirty="0" err="1" smtClean="0">
                <a:solidFill>
                  <a:srgbClr val="0000CC"/>
                </a:solidFill>
              </a:rPr>
              <a:t>chí</a:t>
            </a:r>
            <a:endParaRPr lang="en-US" sz="4400" dirty="0">
              <a:solidFill>
                <a:srgbClr val="0000CC"/>
              </a:solidFill>
            </a:endParaRPr>
          </a:p>
        </p:txBody>
      </p:sp>
      <p:sp>
        <p:nvSpPr>
          <p:cNvPr id="86020" name="WordArt 4"/>
          <p:cNvSpPr>
            <a:spLocks noChangeArrowheads="1" noChangeShapeType="1" noTextEdit="1"/>
          </p:cNvSpPr>
          <p:nvPr/>
        </p:nvSpPr>
        <p:spPr bwMode="gray">
          <a:xfrm>
            <a:off x="1600200" y="1981200"/>
            <a:ext cx="6354763" cy="1600200"/>
          </a:xfrm>
          <a:prstGeom prst="rect">
            <a:avLst/>
          </a:prstGeom>
        </p:spPr>
        <p:txBody>
          <a:bodyPr wrap="none" fromWordArt="1">
            <a:prstTxWarp prst="textDeflate">
              <a:avLst>
                <a:gd name="adj" fmla="val 18870"/>
              </a:avLst>
            </a:prstTxWarp>
          </a:bodyPr>
          <a:lstStyle/>
          <a:p>
            <a:pPr algn="ctr"/>
            <a:r>
              <a:rPr lang="en-US" sz="3600" b="1" kern="10" dirty="0" err="1" smtClean="0">
                <a:ln w="28575">
                  <a:solidFill>
                    <a:schemeClr val="bg1"/>
                  </a:solidFill>
                  <a:round/>
                  <a:headEnd/>
                  <a:tailEnd/>
                </a:ln>
                <a:gradFill rotWithShape="1">
                  <a:gsLst>
                    <a:gs pos="0">
                      <a:schemeClr val="accent1"/>
                    </a:gs>
                    <a:gs pos="100000">
                      <a:schemeClr val="tx1"/>
                    </a:gs>
                  </a:gsLst>
                  <a:lin ang="0" scaled="1"/>
                </a:gradFill>
                <a:effectLst>
                  <a:outerShdw dist="53882" dir="2700000" algn="ctr" rotWithShape="0">
                    <a:srgbClr val="868686">
                      <a:alpha val="50000"/>
                    </a:srgbClr>
                  </a:outerShdw>
                </a:effectLst>
                <a:latin typeface="Arial"/>
                <a:cs typeface="Arial"/>
              </a:rPr>
              <a:t>Cám</a:t>
            </a:r>
            <a:r>
              <a:rPr lang="en-US" sz="3600" b="1" kern="10" dirty="0" smtClean="0">
                <a:ln w="28575">
                  <a:solidFill>
                    <a:schemeClr val="bg1"/>
                  </a:solidFill>
                  <a:round/>
                  <a:headEnd/>
                  <a:tailEnd/>
                </a:ln>
                <a:gradFill rotWithShape="1">
                  <a:gsLst>
                    <a:gs pos="0">
                      <a:schemeClr val="accent1"/>
                    </a:gs>
                    <a:gs pos="100000">
                      <a:schemeClr val="tx1"/>
                    </a:gs>
                  </a:gsLst>
                  <a:lin ang="0" scaled="1"/>
                </a:gradFill>
                <a:effectLst>
                  <a:outerShdw dist="53882" dir="2700000" algn="ctr" rotWithShape="0">
                    <a:srgbClr val="868686">
                      <a:alpha val="50000"/>
                    </a:srgbClr>
                  </a:outerShdw>
                </a:effectLst>
                <a:latin typeface="Arial"/>
                <a:cs typeface="Arial"/>
              </a:rPr>
              <a:t> </a:t>
            </a:r>
            <a:r>
              <a:rPr lang="en-US" sz="3600" b="1" kern="10" dirty="0" err="1" smtClean="0">
                <a:ln w="28575">
                  <a:solidFill>
                    <a:schemeClr val="bg1"/>
                  </a:solidFill>
                  <a:round/>
                  <a:headEnd/>
                  <a:tailEnd/>
                </a:ln>
                <a:gradFill rotWithShape="1">
                  <a:gsLst>
                    <a:gs pos="0">
                      <a:schemeClr val="accent1"/>
                    </a:gs>
                    <a:gs pos="100000">
                      <a:schemeClr val="tx1"/>
                    </a:gs>
                  </a:gsLst>
                  <a:lin ang="0" scaled="1"/>
                </a:gradFill>
                <a:effectLst>
                  <a:outerShdw dist="53882" dir="2700000" algn="ctr" rotWithShape="0">
                    <a:srgbClr val="868686">
                      <a:alpha val="50000"/>
                    </a:srgbClr>
                  </a:outerShdw>
                </a:effectLst>
                <a:latin typeface="Arial"/>
                <a:cs typeface="Arial"/>
              </a:rPr>
              <a:t>ơn</a:t>
            </a:r>
            <a:r>
              <a:rPr lang="en-US" sz="3600" b="1" kern="10" dirty="0" smtClean="0">
                <a:ln w="28575">
                  <a:solidFill>
                    <a:schemeClr val="bg1"/>
                  </a:solidFill>
                  <a:round/>
                  <a:headEnd/>
                  <a:tailEnd/>
                </a:ln>
                <a:gradFill rotWithShape="1">
                  <a:gsLst>
                    <a:gs pos="0">
                      <a:schemeClr val="accent1"/>
                    </a:gs>
                    <a:gs pos="100000">
                      <a:schemeClr val="tx1"/>
                    </a:gs>
                  </a:gsLst>
                  <a:lin ang="0" scaled="1"/>
                </a:gradFill>
                <a:effectLst>
                  <a:outerShdw dist="53882" dir="2700000" algn="ctr" rotWithShape="0">
                    <a:srgbClr val="868686">
                      <a:alpha val="50000"/>
                    </a:srgbClr>
                  </a:outerShdw>
                </a:effectLst>
                <a:latin typeface="Arial"/>
                <a:cs typeface="Arial"/>
              </a:rPr>
              <a:t>!</a:t>
            </a:r>
            <a:endParaRPr lang="en-US" sz="3600" b="1" kern="10" dirty="0">
              <a:ln w="28575">
                <a:solidFill>
                  <a:schemeClr val="bg1"/>
                </a:solidFill>
                <a:round/>
                <a:headEnd/>
                <a:tailEnd/>
              </a:ln>
              <a:gradFill rotWithShape="1">
                <a:gsLst>
                  <a:gs pos="0">
                    <a:schemeClr val="accent1"/>
                  </a:gs>
                  <a:gs pos="100000">
                    <a:schemeClr val="tx1"/>
                  </a:gs>
                </a:gsLst>
                <a:lin ang="0" scaled="1"/>
              </a:gradFill>
              <a:effectLst>
                <a:outerShdw dist="53882" dir="2700000" algn="ctr" rotWithShape="0">
                  <a:srgbClr val="868686">
                    <a:alpha val="50000"/>
                  </a:srgbClr>
                </a:outerShdw>
              </a:effectLst>
              <a:latin typeface="Arial"/>
              <a:cs typeface="Arial"/>
            </a:endParaRPr>
          </a:p>
        </p:txBody>
      </p:sp>
      <p:sp>
        <p:nvSpPr>
          <p:cNvPr id="2" name="TextBox 1"/>
          <p:cNvSpPr txBox="1"/>
          <p:nvPr/>
        </p:nvSpPr>
        <p:spPr>
          <a:xfrm>
            <a:off x="3886200" y="5955268"/>
            <a:ext cx="1447800" cy="369332"/>
          </a:xfrm>
          <a:prstGeom prst="rect">
            <a:avLst/>
          </a:prstGeom>
          <a:solidFill>
            <a:schemeClr val="accent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p:cTn id="7" dur="500" fill="hold"/>
                                        <p:tgtEl>
                                          <p:spTgt spid="86020"/>
                                        </p:tgtEl>
                                        <p:attrNameLst>
                                          <p:attrName>ppt_w</p:attrName>
                                        </p:attrNameLst>
                                      </p:cBhvr>
                                      <p:tavLst>
                                        <p:tav tm="0">
                                          <p:val>
                                            <p:fltVal val="0"/>
                                          </p:val>
                                        </p:tav>
                                        <p:tav tm="100000">
                                          <p:val>
                                            <p:strVal val="#ppt_w"/>
                                          </p:val>
                                        </p:tav>
                                      </p:tavLst>
                                    </p:anim>
                                    <p:anim calcmode="lin" valueType="num">
                                      <p:cBhvr>
                                        <p:cTn id="8" dur="500" fill="hold"/>
                                        <p:tgtEl>
                                          <p:spTgt spid="86020"/>
                                        </p:tgtEl>
                                        <p:attrNameLst>
                                          <p:attrName>ppt_h</p:attrName>
                                        </p:attrNameLst>
                                      </p:cBhvr>
                                      <p:tavLst>
                                        <p:tav tm="0">
                                          <p:val>
                                            <p:fltVal val="0"/>
                                          </p:val>
                                        </p:tav>
                                        <p:tav tm="100000">
                                          <p:val>
                                            <p:strVal val="#ppt_h"/>
                                          </p:val>
                                        </p:tav>
                                      </p:tavLst>
                                    </p:anim>
                                    <p:animEffect transition="in" filter="fade">
                                      <p:cBhvr>
                                        <p:cTn id="9"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dirty="0" err="1"/>
              <a:t>Phần</a:t>
            </a:r>
            <a:r>
              <a:rPr lang="en-US" dirty="0"/>
              <a:t> </a:t>
            </a:r>
            <a:r>
              <a:rPr lang="en-US" dirty="0" err="1"/>
              <a:t>thứ</a:t>
            </a:r>
            <a:r>
              <a:rPr lang="en-US" dirty="0"/>
              <a:t> </a:t>
            </a:r>
            <a:r>
              <a:rPr lang="en-US" dirty="0" err="1"/>
              <a:t>nhất</a:t>
            </a:r>
            <a:r>
              <a:rPr lang="en-US" dirty="0"/>
              <a:t>: </a:t>
            </a:r>
          </a:p>
        </p:txBody>
      </p:sp>
      <p:sp>
        <p:nvSpPr>
          <p:cNvPr id="69635" name="AutoShape 3"/>
          <p:cNvSpPr>
            <a:spLocks noChangeArrowheads="1"/>
          </p:cNvSpPr>
          <p:nvPr/>
        </p:nvSpPr>
        <p:spPr bwMode="auto">
          <a:xfrm>
            <a:off x="55626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9637" name="AutoShape 5"/>
          <p:cNvSpPr>
            <a:spLocks noChangeArrowheads="1"/>
          </p:cNvSpPr>
          <p:nvPr/>
        </p:nvSpPr>
        <p:spPr bwMode="auto">
          <a:xfrm>
            <a:off x="11430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9638" name="Text Box 6"/>
          <p:cNvSpPr txBox="1">
            <a:spLocks noChangeArrowheads="1"/>
          </p:cNvSpPr>
          <p:nvPr/>
        </p:nvSpPr>
        <p:spPr bwMode="auto">
          <a:xfrm>
            <a:off x="1219200" y="3559076"/>
            <a:ext cx="2286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smtClean="0">
                <a:solidFill>
                  <a:srgbClr val="0000CC"/>
                </a:solidFill>
              </a:rPr>
              <a:t>I. </a:t>
            </a:r>
            <a:r>
              <a:rPr lang="en-US" sz="2400" b="1" dirty="0" err="1" smtClean="0">
                <a:solidFill>
                  <a:srgbClr val="0000CC"/>
                </a:solidFill>
              </a:rPr>
              <a:t>Tư</a:t>
            </a:r>
            <a:r>
              <a:rPr lang="en-US" sz="2400" b="1" dirty="0" smtClean="0">
                <a:solidFill>
                  <a:srgbClr val="0000CC"/>
                </a:solidFill>
              </a:rPr>
              <a:t> </a:t>
            </a:r>
            <a:r>
              <a:rPr lang="en-US" sz="2400" b="1" dirty="0" err="1">
                <a:solidFill>
                  <a:srgbClr val="0000CC"/>
                </a:solidFill>
              </a:rPr>
              <a:t>tưởng</a:t>
            </a:r>
            <a:r>
              <a:rPr lang="en-US" sz="2400" b="1" dirty="0">
                <a:solidFill>
                  <a:srgbClr val="0000CC"/>
                </a:solidFill>
              </a:rPr>
              <a:t>, </a:t>
            </a:r>
            <a:r>
              <a:rPr lang="en-US" sz="2400" b="1" dirty="0" err="1">
                <a:solidFill>
                  <a:srgbClr val="0000CC"/>
                </a:solidFill>
              </a:rPr>
              <a:t>đạo</a:t>
            </a:r>
            <a:r>
              <a:rPr lang="en-US" sz="2400" b="1" dirty="0">
                <a:solidFill>
                  <a:srgbClr val="0000CC"/>
                </a:solidFill>
              </a:rPr>
              <a:t> </a:t>
            </a:r>
            <a:r>
              <a:rPr lang="en-US" sz="2400" b="1" dirty="0" err="1">
                <a:solidFill>
                  <a:srgbClr val="0000CC"/>
                </a:solidFill>
              </a:rPr>
              <a:t>đức</a:t>
            </a:r>
            <a:r>
              <a:rPr lang="en-US" sz="2400" b="1" dirty="0">
                <a:solidFill>
                  <a:srgbClr val="0000CC"/>
                </a:solidFill>
              </a:rPr>
              <a:t>, </a:t>
            </a:r>
            <a:r>
              <a:rPr lang="en-US" sz="2400" b="1" dirty="0" err="1">
                <a:solidFill>
                  <a:srgbClr val="0000CC"/>
                </a:solidFill>
              </a:rPr>
              <a:t>phong</a:t>
            </a:r>
            <a:r>
              <a:rPr lang="en-US" sz="2400" b="1" dirty="0">
                <a:solidFill>
                  <a:srgbClr val="0000CC"/>
                </a:solidFill>
              </a:rPr>
              <a:t> </a:t>
            </a:r>
            <a:r>
              <a:rPr lang="en-US" sz="2400" b="1" dirty="0" err="1">
                <a:solidFill>
                  <a:srgbClr val="0000CC"/>
                </a:solidFill>
              </a:rPr>
              <a:t>cách</a:t>
            </a:r>
            <a:r>
              <a:rPr lang="en-US" sz="2400" b="1" dirty="0">
                <a:solidFill>
                  <a:srgbClr val="0000CC"/>
                </a:solidFill>
              </a:rPr>
              <a:t> </a:t>
            </a:r>
            <a:r>
              <a:rPr lang="en-US" sz="2400" b="1" dirty="0" err="1">
                <a:solidFill>
                  <a:srgbClr val="0000CC"/>
                </a:solidFill>
              </a:rPr>
              <a:t>Hồ</a:t>
            </a:r>
            <a:r>
              <a:rPr lang="en-US" sz="2400" b="1" dirty="0">
                <a:solidFill>
                  <a:srgbClr val="0000CC"/>
                </a:solidFill>
              </a:rPr>
              <a:t> </a:t>
            </a:r>
            <a:r>
              <a:rPr lang="en-US" sz="2400" b="1" dirty="0" err="1">
                <a:solidFill>
                  <a:srgbClr val="0000CC"/>
                </a:solidFill>
              </a:rPr>
              <a:t>Chí</a:t>
            </a:r>
            <a:r>
              <a:rPr lang="en-US" sz="2400" b="1" dirty="0">
                <a:solidFill>
                  <a:srgbClr val="0000CC"/>
                </a:solidFill>
              </a:rPr>
              <a:t> Minh </a:t>
            </a:r>
            <a:r>
              <a:rPr lang="en-US" sz="2400" b="1" dirty="0" err="1">
                <a:solidFill>
                  <a:srgbClr val="0000CC"/>
                </a:solidFill>
              </a:rPr>
              <a:t>về</a:t>
            </a:r>
            <a:r>
              <a:rPr lang="en-US" sz="2400" b="1" dirty="0">
                <a:solidFill>
                  <a:srgbClr val="0000CC"/>
                </a:solidFill>
              </a:rPr>
              <a:t> </a:t>
            </a:r>
            <a:r>
              <a:rPr lang="en-US" sz="2400" b="1" dirty="0" err="1">
                <a:solidFill>
                  <a:srgbClr val="0000CC"/>
                </a:solidFill>
              </a:rPr>
              <a:t>phát</a:t>
            </a:r>
            <a:r>
              <a:rPr lang="en-US" sz="2400" b="1" dirty="0">
                <a:solidFill>
                  <a:srgbClr val="0000CC"/>
                </a:solidFill>
              </a:rPr>
              <a:t> </a:t>
            </a:r>
            <a:r>
              <a:rPr lang="en-US" sz="2400" b="1" dirty="0" err="1">
                <a:solidFill>
                  <a:srgbClr val="0000CC"/>
                </a:solidFill>
              </a:rPr>
              <a:t>huy</a:t>
            </a:r>
            <a:r>
              <a:rPr lang="en-US" sz="2400" b="1" dirty="0">
                <a:solidFill>
                  <a:srgbClr val="0000CC"/>
                </a:solidFill>
              </a:rPr>
              <a:t> </a:t>
            </a:r>
            <a:r>
              <a:rPr lang="en-US" sz="2400" b="1" dirty="0" err="1">
                <a:solidFill>
                  <a:srgbClr val="0000CC"/>
                </a:solidFill>
              </a:rPr>
              <a:t>giá</a:t>
            </a:r>
            <a:r>
              <a:rPr lang="en-US" sz="2400" b="1" dirty="0">
                <a:solidFill>
                  <a:srgbClr val="0000CC"/>
                </a:solidFill>
              </a:rPr>
              <a:t> </a:t>
            </a:r>
            <a:r>
              <a:rPr lang="en-US" sz="2400" b="1" dirty="0" err="1">
                <a:solidFill>
                  <a:srgbClr val="0000CC"/>
                </a:solidFill>
              </a:rPr>
              <a:t>trị</a:t>
            </a:r>
            <a:r>
              <a:rPr lang="en-US" sz="2400" b="1" dirty="0">
                <a:solidFill>
                  <a:srgbClr val="0000CC"/>
                </a:solidFill>
              </a:rPr>
              <a:t> </a:t>
            </a:r>
            <a:r>
              <a:rPr lang="en-US" sz="2400" b="1" dirty="0" err="1">
                <a:solidFill>
                  <a:srgbClr val="0000CC"/>
                </a:solidFill>
              </a:rPr>
              <a:t>văn</a:t>
            </a:r>
            <a:r>
              <a:rPr lang="en-US" sz="2400" b="1" dirty="0">
                <a:solidFill>
                  <a:srgbClr val="0000CC"/>
                </a:solidFill>
              </a:rPr>
              <a:t> </a:t>
            </a:r>
            <a:r>
              <a:rPr lang="en-US" sz="2400" b="1" dirty="0" err="1">
                <a:solidFill>
                  <a:srgbClr val="0000CC"/>
                </a:solidFill>
              </a:rPr>
              <a:t>hóa</a:t>
            </a:r>
            <a:endParaRPr lang="en-US" sz="2400" dirty="0">
              <a:solidFill>
                <a:srgbClr val="0000CC"/>
              </a:solidFill>
            </a:endParaRPr>
          </a:p>
        </p:txBody>
      </p:sp>
      <p:sp>
        <p:nvSpPr>
          <p:cNvPr id="69639" name="Freeform 7"/>
          <p:cNvSpPr>
            <a:spLocks/>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69640" name="AutoShape 8"/>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41" name="Freeform 9"/>
          <p:cNvSpPr>
            <a:spLocks/>
          </p:cNvSpPr>
          <p:nvPr/>
        </p:nvSpPr>
        <p:spPr bwMode="gray">
          <a:xfrm flipH="1">
            <a:off x="4875213" y="32559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69642" name="Group 10"/>
          <p:cNvGrpSpPr>
            <a:grpSpLocks/>
          </p:cNvGrpSpPr>
          <p:nvPr/>
        </p:nvGrpSpPr>
        <p:grpSpPr bwMode="auto">
          <a:xfrm>
            <a:off x="1511390" y="1046092"/>
            <a:ext cx="5843791" cy="2131980"/>
            <a:chOff x="1997" y="1314"/>
            <a:chExt cx="1889" cy="1009"/>
          </a:xfrm>
        </p:grpSpPr>
        <p:grpSp>
          <p:nvGrpSpPr>
            <p:cNvPr id="69643" name="Group 11"/>
            <p:cNvGrpSpPr>
              <a:grpSpLocks/>
            </p:cNvGrpSpPr>
            <p:nvPr/>
          </p:nvGrpSpPr>
          <p:grpSpPr bwMode="auto">
            <a:xfrm>
              <a:off x="1997" y="1404"/>
              <a:ext cx="1889" cy="919"/>
              <a:chOff x="1973" y="1027"/>
              <a:chExt cx="1926" cy="937"/>
            </a:xfrm>
          </p:grpSpPr>
          <p:sp>
            <p:nvSpPr>
              <p:cNvPr id="69644"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5"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646" name="Oval 14"/>
            <p:cNvSpPr>
              <a:spLocks noChangeArrowheads="1"/>
            </p:cNvSpPr>
            <p:nvPr/>
          </p:nvSpPr>
          <p:spPr bwMode="gray">
            <a:xfrm>
              <a:off x="2086" y="1314"/>
              <a:ext cx="1691" cy="845"/>
            </a:xfrm>
            <a:prstGeom prst="ellipse">
              <a:avLst/>
            </a:prstGeom>
            <a:gradFill rotWithShape="1">
              <a:gsLst>
                <a:gs pos="0">
                  <a:schemeClr val="accent2">
                    <a:gamma/>
                    <a:shade val="46275"/>
                    <a:invGamma/>
                  </a:schemeClr>
                </a:gs>
                <a:gs pos="100000">
                  <a:schemeClr val="accent2"/>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9647" name="Oval 15"/>
            <p:cNvSpPr>
              <a:spLocks noChangeArrowheads="1"/>
            </p:cNvSpPr>
            <p:nvPr/>
          </p:nvSpPr>
          <p:spPr bwMode="gray">
            <a:xfrm>
              <a:off x="2108" y="1319"/>
              <a:ext cx="1650" cy="824"/>
            </a:xfrm>
            <a:prstGeom prst="ellipse">
              <a:avLst/>
            </a:prstGeom>
            <a:gradFill rotWithShape="1">
              <a:gsLst>
                <a:gs pos="0">
                  <a:schemeClr val="accent2">
                    <a:alpha val="0"/>
                  </a:schemeClr>
                </a:gs>
                <a:gs pos="100000">
                  <a:schemeClr val="accent2">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9648" name="Oval 16"/>
            <p:cNvSpPr>
              <a:spLocks noChangeArrowheads="1"/>
            </p:cNvSpPr>
            <p:nvPr/>
          </p:nvSpPr>
          <p:spPr bwMode="gray">
            <a:xfrm>
              <a:off x="2125" y="1327"/>
              <a:ext cx="1570" cy="770"/>
            </a:xfrm>
            <a:prstGeom prst="ellipse">
              <a:avLst/>
            </a:prstGeom>
            <a:gradFill rotWithShape="1">
              <a:gsLst>
                <a:gs pos="0">
                  <a:schemeClr val="accent2">
                    <a:gamma/>
                    <a:shade val="79216"/>
                    <a:invGamma/>
                  </a:schemeClr>
                </a:gs>
                <a:gs pos="100000">
                  <a:schemeClr val="accent2">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9649" name="Oval 17"/>
            <p:cNvSpPr>
              <a:spLocks noChangeArrowheads="1"/>
            </p:cNvSpPr>
            <p:nvPr/>
          </p:nvSpPr>
          <p:spPr bwMode="gray">
            <a:xfrm>
              <a:off x="2173" y="1344"/>
              <a:ext cx="1478" cy="753"/>
            </a:xfrm>
            <a:prstGeom prst="ellipse">
              <a:avLst/>
            </a:prstGeom>
            <a:gradFill rotWithShape="1">
              <a:gsLst>
                <a:gs pos="0">
                  <a:schemeClr val="accent2">
                    <a:gamma/>
                    <a:tint val="0"/>
                    <a:invGamma/>
                  </a:schemeClr>
                </a:gs>
                <a:gs pos="100000">
                  <a:schemeClr val="accent2">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69650" name="Text Box 18"/>
          <p:cNvSpPr txBox="1">
            <a:spLocks noChangeArrowheads="1"/>
          </p:cNvSpPr>
          <p:nvPr/>
        </p:nvSpPr>
        <p:spPr bwMode="auto">
          <a:xfrm>
            <a:off x="1905000" y="1220450"/>
            <a:ext cx="507819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b="1" dirty="0">
                <a:solidFill>
                  <a:srgbClr val="C00000"/>
                </a:solidFill>
                <a:effectLst>
                  <a:outerShdw blurRad="38100" dist="38100" dir="2700000" algn="tl">
                    <a:srgbClr val="000000">
                      <a:alpha val="43137"/>
                    </a:srgbClr>
                  </a:outerShdw>
                </a:effectLst>
              </a:rPr>
              <a:t>TƯ TƯỞNG, ĐẠO ĐỨC, </a:t>
            </a:r>
            <a:endParaRPr lang="en-US" sz="2200" b="1" dirty="0" smtClean="0">
              <a:solidFill>
                <a:srgbClr val="C00000"/>
              </a:solidFill>
              <a:effectLst>
                <a:outerShdw blurRad="38100" dist="38100" dir="2700000" algn="tl">
                  <a:srgbClr val="000000">
                    <a:alpha val="43137"/>
                  </a:srgbClr>
                </a:outerShdw>
              </a:effectLst>
            </a:endParaRPr>
          </a:p>
          <a:p>
            <a:pPr algn="ctr"/>
            <a:r>
              <a:rPr lang="en-US" sz="2200" b="1" dirty="0" smtClean="0">
                <a:solidFill>
                  <a:srgbClr val="C00000"/>
                </a:solidFill>
                <a:effectLst>
                  <a:outerShdw blurRad="38100" dist="38100" dir="2700000" algn="tl">
                    <a:srgbClr val="000000">
                      <a:alpha val="43137"/>
                    </a:srgbClr>
                  </a:outerShdw>
                </a:effectLst>
              </a:rPr>
              <a:t>PHONG </a:t>
            </a:r>
            <a:r>
              <a:rPr lang="en-US" sz="2200" b="1" dirty="0">
                <a:solidFill>
                  <a:srgbClr val="C00000"/>
                </a:solidFill>
                <a:effectLst>
                  <a:outerShdw blurRad="38100" dist="38100" dir="2700000" algn="tl">
                    <a:srgbClr val="000000">
                      <a:alpha val="43137"/>
                    </a:srgbClr>
                  </a:outerShdw>
                </a:effectLst>
              </a:rPr>
              <a:t>CÁCH HỒ CHÍ </a:t>
            </a:r>
            <a:r>
              <a:rPr lang="en-US" sz="2200" b="1" dirty="0" smtClean="0">
                <a:solidFill>
                  <a:srgbClr val="C00000"/>
                </a:solidFill>
                <a:effectLst>
                  <a:outerShdw blurRad="38100" dist="38100" dir="2700000" algn="tl">
                    <a:srgbClr val="000000">
                      <a:alpha val="43137"/>
                    </a:srgbClr>
                  </a:outerShdw>
                </a:effectLst>
              </a:rPr>
              <a:t>MINH VỀ       PHÁT </a:t>
            </a:r>
            <a:r>
              <a:rPr lang="en-US" sz="2200" b="1" dirty="0">
                <a:solidFill>
                  <a:srgbClr val="C00000"/>
                </a:solidFill>
                <a:effectLst>
                  <a:outerShdw blurRad="38100" dist="38100" dir="2700000" algn="tl">
                    <a:srgbClr val="000000">
                      <a:alpha val="43137"/>
                    </a:srgbClr>
                  </a:outerShdw>
                </a:effectLst>
              </a:rPr>
              <a:t>HUY GIÁ TRỊ VĂN HÓA, </a:t>
            </a:r>
            <a:r>
              <a:rPr lang="en-US" sz="2200" b="1" dirty="0" smtClean="0">
                <a:solidFill>
                  <a:srgbClr val="C00000"/>
                </a:solidFill>
                <a:effectLst>
                  <a:outerShdw blurRad="38100" dist="38100" dir="2700000" algn="tl">
                    <a:srgbClr val="000000">
                      <a:alpha val="43137"/>
                    </a:srgbClr>
                  </a:outerShdw>
                </a:effectLst>
              </a:rPr>
              <a:t>           CON </a:t>
            </a:r>
            <a:r>
              <a:rPr lang="en-US" sz="2200" b="1" dirty="0">
                <a:solidFill>
                  <a:srgbClr val="C00000"/>
                </a:solidFill>
                <a:effectLst>
                  <a:outerShdw blurRad="38100" dist="38100" dir="2700000" algn="tl">
                    <a:srgbClr val="000000">
                      <a:alpha val="43137"/>
                    </a:srgbClr>
                  </a:outerShdw>
                </a:effectLst>
              </a:rPr>
              <a:t>NGƯỜI VIỆT NAM</a:t>
            </a:r>
            <a:endParaRPr lang="en-US" sz="2200" dirty="0">
              <a:solidFill>
                <a:srgbClr val="C00000"/>
              </a:solidFill>
              <a:effectLst>
                <a:outerShdw blurRad="38100" dist="38100" dir="2700000" algn="tl">
                  <a:srgbClr val="000000">
                    <a:alpha val="43137"/>
                  </a:srgbClr>
                </a:outerShdw>
              </a:effectLst>
            </a:endParaRPr>
          </a:p>
        </p:txBody>
      </p:sp>
      <p:sp>
        <p:nvSpPr>
          <p:cNvPr id="69651" name="Text Box 19"/>
          <p:cNvSpPr txBox="1">
            <a:spLocks noChangeArrowheads="1"/>
          </p:cNvSpPr>
          <p:nvPr/>
        </p:nvSpPr>
        <p:spPr bwMode="auto">
          <a:xfrm>
            <a:off x="5715000" y="3505200"/>
            <a:ext cx="2209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800080"/>
                </a:solidFill>
              </a:rPr>
              <a:t>II. </a:t>
            </a:r>
            <a:r>
              <a:rPr lang="en-US" sz="2400" b="1" dirty="0" err="1">
                <a:solidFill>
                  <a:srgbClr val="800080"/>
                </a:solidFill>
              </a:rPr>
              <a:t>Tư</a:t>
            </a:r>
            <a:r>
              <a:rPr lang="en-US" sz="2400" b="1" dirty="0">
                <a:solidFill>
                  <a:srgbClr val="800080"/>
                </a:solidFill>
              </a:rPr>
              <a:t> </a:t>
            </a:r>
            <a:r>
              <a:rPr lang="en-US" sz="2400" b="1" dirty="0" err="1">
                <a:solidFill>
                  <a:srgbClr val="800080"/>
                </a:solidFill>
              </a:rPr>
              <a:t>tưởng</a:t>
            </a:r>
            <a:r>
              <a:rPr lang="en-US" sz="2400" b="1" dirty="0">
                <a:solidFill>
                  <a:srgbClr val="800080"/>
                </a:solidFill>
              </a:rPr>
              <a:t>, </a:t>
            </a:r>
            <a:r>
              <a:rPr lang="en-US" sz="2400" b="1" dirty="0" err="1">
                <a:solidFill>
                  <a:srgbClr val="800080"/>
                </a:solidFill>
              </a:rPr>
              <a:t>đạo</a:t>
            </a:r>
            <a:r>
              <a:rPr lang="en-US" sz="2400" b="1" dirty="0">
                <a:solidFill>
                  <a:srgbClr val="800080"/>
                </a:solidFill>
              </a:rPr>
              <a:t> </a:t>
            </a:r>
            <a:r>
              <a:rPr lang="en-US" sz="2400" b="1" dirty="0" err="1">
                <a:solidFill>
                  <a:srgbClr val="800080"/>
                </a:solidFill>
              </a:rPr>
              <a:t>đức</a:t>
            </a:r>
            <a:r>
              <a:rPr lang="en-US" sz="2400" b="1" dirty="0">
                <a:solidFill>
                  <a:srgbClr val="800080"/>
                </a:solidFill>
              </a:rPr>
              <a:t>, </a:t>
            </a:r>
            <a:r>
              <a:rPr lang="en-US" sz="2400" b="1" dirty="0" err="1">
                <a:solidFill>
                  <a:srgbClr val="800080"/>
                </a:solidFill>
              </a:rPr>
              <a:t>phong</a:t>
            </a:r>
            <a:r>
              <a:rPr lang="en-US" sz="2400" b="1" dirty="0">
                <a:solidFill>
                  <a:srgbClr val="800080"/>
                </a:solidFill>
              </a:rPr>
              <a:t> </a:t>
            </a:r>
            <a:r>
              <a:rPr lang="en-US" sz="2400" b="1" dirty="0" err="1">
                <a:solidFill>
                  <a:srgbClr val="800080"/>
                </a:solidFill>
              </a:rPr>
              <a:t>cách</a:t>
            </a:r>
            <a:r>
              <a:rPr lang="en-US" sz="2400" b="1" dirty="0">
                <a:solidFill>
                  <a:srgbClr val="800080"/>
                </a:solidFill>
              </a:rPr>
              <a:t> </a:t>
            </a:r>
            <a:r>
              <a:rPr lang="en-US" sz="2400" b="1" dirty="0" err="1">
                <a:solidFill>
                  <a:srgbClr val="800080"/>
                </a:solidFill>
              </a:rPr>
              <a:t>Hồ</a:t>
            </a:r>
            <a:r>
              <a:rPr lang="en-US" sz="2400" b="1" dirty="0">
                <a:solidFill>
                  <a:srgbClr val="800080"/>
                </a:solidFill>
              </a:rPr>
              <a:t> </a:t>
            </a:r>
            <a:r>
              <a:rPr lang="en-US" sz="2400" b="1" dirty="0" err="1">
                <a:solidFill>
                  <a:srgbClr val="800080"/>
                </a:solidFill>
              </a:rPr>
              <a:t>Chí</a:t>
            </a:r>
            <a:r>
              <a:rPr lang="en-US" sz="2400" b="1" dirty="0">
                <a:solidFill>
                  <a:srgbClr val="800080"/>
                </a:solidFill>
              </a:rPr>
              <a:t> Minh </a:t>
            </a:r>
            <a:r>
              <a:rPr lang="en-US" sz="2400" b="1" dirty="0" err="1">
                <a:solidFill>
                  <a:srgbClr val="800080"/>
                </a:solidFill>
              </a:rPr>
              <a:t>về</a:t>
            </a:r>
            <a:r>
              <a:rPr lang="en-US" sz="2400" b="1" dirty="0">
                <a:solidFill>
                  <a:srgbClr val="800080"/>
                </a:solidFill>
              </a:rPr>
              <a:t> con </a:t>
            </a:r>
            <a:r>
              <a:rPr lang="en-US" sz="2400" b="1" dirty="0" err="1">
                <a:solidFill>
                  <a:srgbClr val="800080"/>
                </a:solidFill>
              </a:rPr>
              <a:t>người</a:t>
            </a:r>
            <a:r>
              <a:rPr lang="en-US" sz="2400" b="1" dirty="0">
                <a:solidFill>
                  <a:srgbClr val="800080"/>
                </a:solidFill>
              </a:rPr>
              <a:t> </a:t>
            </a:r>
            <a:r>
              <a:rPr lang="en-US" sz="2400" b="1" dirty="0" err="1">
                <a:solidFill>
                  <a:srgbClr val="800080"/>
                </a:solidFill>
              </a:rPr>
              <a:t>Việt</a:t>
            </a:r>
            <a:r>
              <a:rPr lang="en-US" sz="2400" b="1" dirty="0">
                <a:solidFill>
                  <a:srgbClr val="800080"/>
                </a:solidFill>
              </a:rPr>
              <a:t> Nam</a:t>
            </a:r>
            <a:endParaRPr lang="en-US" sz="2400" dirty="0">
              <a:solidFill>
                <a:srgbClr val="800080"/>
              </a:solidFill>
            </a:endParaRPr>
          </a:p>
        </p:txBody>
      </p:sp>
      <p:sp>
        <p:nvSpPr>
          <p:cNvPr id="2" name="Slide Number Placeholder 1"/>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3</a:t>
            </a:fld>
            <a:endParaRPr lang="en-US" b="1">
              <a:solidFill>
                <a:srgbClr val="0000CC"/>
              </a:solidFill>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chor="t"/>
          <a:lstStyle/>
          <a:p>
            <a:pPr algn="ctr"/>
            <a:r>
              <a:rPr lang="en-US" sz="2400" dirty="0">
                <a:solidFill>
                  <a:srgbClr val="0000CC"/>
                </a:solidFill>
              </a:rPr>
              <a:t>I. </a:t>
            </a:r>
            <a:r>
              <a:rPr lang="en-US" sz="2400" dirty="0" err="1">
                <a:solidFill>
                  <a:srgbClr val="0000CC"/>
                </a:solidFill>
              </a:rPr>
              <a:t>Tư</a:t>
            </a:r>
            <a:r>
              <a:rPr lang="en-US" sz="2400" dirty="0">
                <a:solidFill>
                  <a:srgbClr val="0000CC"/>
                </a:solidFill>
              </a:rPr>
              <a:t> </a:t>
            </a:r>
            <a:r>
              <a:rPr lang="en-US" sz="2400" dirty="0" err="1">
                <a:solidFill>
                  <a:srgbClr val="0000CC"/>
                </a:solidFill>
              </a:rPr>
              <a:t>tưởng</a:t>
            </a:r>
            <a:r>
              <a:rPr lang="en-US" sz="2400" dirty="0">
                <a:solidFill>
                  <a:srgbClr val="0000CC"/>
                </a:solidFill>
              </a:rPr>
              <a:t>, </a:t>
            </a:r>
            <a:r>
              <a:rPr lang="en-US" sz="2400" dirty="0" err="1">
                <a:solidFill>
                  <a:srgbClr val="0000CC"/>
                </a:solidFill>
              </a:rPr>
              <a:t>đạo</a:t>
            </a:r>
            <a:r>
              <a:rPr lang="en-US" sz="2400" dirty="0">
                <a:solidFill>
                  <a:srgbClr val="0000CC"/>
                </a:solidFill>
              </a:rPr>
              <a:t> </a:t>
            </a:r>
            <a:r>
              <a:rPr lang="en-US" sz="2400" dirty="0" err="1">
                <a:solidFill>
                  <a:srgbClr val="0000CC"/>
                </a:solidFill>
              </a:rPr>
              <a:t>đức</a:t>
            </a:r>
            <a:r>
              <a:rPr lang="en-US" sz="2400" dirty="0">
                <a:solidFill>
                  <a:srgbClr val="0000CC"/>
                </a:solidFill>
              </a:rPr>
              <a:t>, </a:t>
            </a:r>
            <a:r>
              <a:rPr lang="en-US" sz="2400" dirty="0" err="1">
                <a:solidFill>
                  <a:srgbClr val="0000CC"/>
                </a:solidFill>
              </a:rPr>
              <a:t>phong</a:t>
            </a:r>
            <a:r>
              <a:rPr lang="en-US" sz="2400" dirty="0">
                <a:solidFill>
                  <a:srgbClr val="0000CC"/>
                </a:solidFill>
              </a:rPr>
              <a:t> </a:t>
            </a:r>
            <a:r>
              <a:rPr lang="en-US" sz="2400" dirty="0" err="1">
                <a:solidFill>
                  <a:srgbClr val="0000CC"/>
                </a:solidFill>
              </a:rPr>
              <a:t>cách</a:t>
            </a:r>
            <a:r>
              <a:rPr lang="en-US" sz="2400" dirty="0">
                <a:solidFill>
                  <a:srgbClr val="0000CC"/>
                </a:solidFill>
              </a:rPr>
              <a:t> </a:t>
            </a:r>
            <a:r>
              <a:rPr lang="en-US" sz="2400" dirty="0" err="1">
                <a:solidFill>
                  <a:srgbClr val="0000CC"/>
                </a:solidFill>
              </a:rPr>
              <a:t>Hồ</a:t>
            </a:r>
            <a:r>
              <a:rPr lang="en-US" sz="2400" dirty="0">
                <a:solidFill>
                  <a:srgbClr val="0000CC"/>
                </a:solidFill>
              </a:rPr>
              <a:t> </a:t>
            </a:r>
            <a:r>
              <a:rPr lang="en-US" sz="2400" dirty="0" err="1">
                <a:solidFill>
                  <a:srgbClr val="0000CC"/>
                </a:solidFill>
              </a:rPr>
              <a:t>Chí</a:t>
            </a:r>
            <a:r>
              <a:rPr lang="en-US" sz="2400" dirty="0">
                <a:solidFill>
                  <a:srgbClr val="0000CC"/>
                </a:solidFill>
              </a:rPr>
              <a:t> </a:t>
            </a:r>
            <a:r>
              <a:rPr lang="en-US" sz="2400" dirty="0" smtClean="0">
                <a:solidFill>
                  <a:srgbClr val="0000CC"/>
                </a:solidFill>
              </a:rPr>
              <a:t>Minh     </a:t>
            </a:r>
            <a:r>
              <a:rPr lang="en-US" sz="2400" dirty="0" err="1">
                <a:solidFill>
                  <a:srgbClr val="0000CC"/>
                </a:solidFill>
              </a:rPr>
              <a:t>về</a:t>
            </a:r>
            <a:r>
              <a:rPr lang="en-US" sz="2400" dirty="0">
                <a:solidFill>
                  <a:srgbClr val="0000CC"/>
                </a:solidFill>
              </a:rPr>
              <a:t> </a:t>
            </a:r>
            <a:r>
              <a:rPr lang="en-US" sz="2400" dirty="0" err="1">
                <a:solidFill>
                  <a:srgbClr val="0000CC"/>
                </a:solidFill>
              </a:rPr>
              <a:t>phát</a:t>
            </a:r>
            <a:r>
              <a:rPr lang="en-US" sz="2400" dirty="0">
                <a:solidFill>
                  <a:srgbClr val="0000CC"/>
                </a:solidFill>
              </a:rPr>
              <a:t> </a:t>
            </a:r>
            <a:r>
              <a:rPr lang="en-US" sz="2400" dirty="0" err="1">
                <a:solidFill>
                  <a:srgbClr val="0000CC"/>
                </a:solidFill>
              </a:rPr>
              <a:t>huy</a:t>
            </a:r>
            <a:r>
              <a:rPr lang="en-US" sz="2400" dirty="0">
                <a:solidFill>
                  <a:srgbClr val="0000CC"/>
                </a:solidFill>
              </a:rPr>
              <a:t> </a:t>
            </a:r>
            <a:r>
              <a:rPr lang="en-US" sz="2400" dirty="0" err="1">
                <a:solidFill>
                  <a:srgbClr val="0000CC"/>
                </a:solidFill>
              </a:rPr>
              <a:t>giá</a:t>
            </a:r>
            <a:r>
              <a:rPr lang="en-US" sz="2400" dirty="0">
                <a:solidFill>
                  <a:srgbClr val="0000CC"/>
                </a:solidFill>
              </a:rPr>
              <a:t> </a:t>
            </a:r>
            <a:r>
              <a:rPr lang="en-US" sz="2400" dirty="0" err="1">
                <a:solidFill>
                  <a:srgbClr val="0000CC"/>
                </a:solidFill>
              </a:rPr>
              <a:t>trị</a:t>
            </a:r>
            <a:r>
              <a:rPr lang="en-US" sz="2400" dirty="0">
                <a:solidFill>
                  <a:srgbClr val="0000CC"/>
                </a:solidFill>
              </a:rPr>
              <a:t> </a:t>
            </a:r>
            <a:r>
              <a:rPr lang="en-US" sz="2400" dirty="0" err="1">
                <a:solidFill>
                  <a:srgbClr val="0000CC"/>
                </a:solidFill>
              </a:rPr>
              <a:t>văn</a:t>
            </a:r>
            <a:r>
              <a:rPr lang="en-US" sz="2400" dirty="0">
                <a:solidFill>
                  <a:srgbClr val="0000CC"/>
                </a:solidFill>
              </a:rPr>
              <a:t> </a:t>
            </a:r>
            <a:r>
              <a:rPr lang="en-US" sz="2400" dirty="0" err="1" smtClean="0">
                <a:solidFill>
                  <a:srgbClr val="0000CC"/>
                </a:solidFill>
              </a:rPr>
              <a:t>hóa</a:t>
            </a:r>
            <a:endParaRPr lang="en-US" sz="2400" dirty="0">
              <a:solidFill>
                <a:srgbClr val="0000CC"/>
              </a:solidFill>
            </a:endParaRPr>
          </a:p>
        </p:txBody>
      </p:sp>
      <p:sp>
        <p:nvSpPr>
          <p:cNvPr id="3" name="Content Placeholder 2"/>
          <p:cNvSpPr>
            <a:spLocks noGrp="1"/>
          </p:cNvSpPr>
          <p:nvPr>
            <p:ph idx="1"/>
          </p:nvPr>
        </p:nvSpPr>
        <p:spPr>
          <a:xfrm>
            <a:off x="76200" y="1066800"/>
            <a:ext cx="8991600" cy="5638800"/>
          </a:xfrm>
        </p:spPr>
        <p:txBody>
          <a:bodyPr/>
          <a:lstStyle/>
          <a:p>
            <a:pPr marL="0" indent="0" algn="ctr">
              <a:spcBef>
                <a:spcPts val="400"/>
              </a:spcBef>
              <a:spcAft>
                <a:spcPts val="400"/>
              </a:spcAft>
              <a:buNone/>
            </a:pPr>
            <a:r>
              <a:rPr lang="en-US" sz="2400" b="1" dirty="0" smtClean="0">
                <a:solidFill>
                  <a:srgbClr val="0000CC"/>
                </a:solidFill>
              </a:rPr>
              <a:t>1. </a:t>
            </a:r>
            <a:r>
              <a:rPr lang="en-US" sz="2400" b="1" dirty="0" err="1" smtClean="0">
                <a:solidFill>
                  <a:srgbClr val="0000CC"/>
                </a:solidFill>
              </a:rPr>
              <a:t>Khái</a:t>
            </a:r>
            <a:r>
              <a:rPr lang="en-US" sz="2400" b="1" dirty="0" smtClean="0">
                <a:solidFill>
                  <a:srgbClr val="0000CC"/>
                </a:solidFill>
              </a:rPr>
              <a:t> </a:t>
            </a:r>
            <a:r>
              <a:rPr lang="en-US" sz="2400" b="1" dirty="0" err="1" smtClean="0">
                <a:solidFill>
                  <a:srgbClr val="0000CC"/>
                </a:solidFill>
              </a:rPr>
              <a:t>niệm</a:t>
            </a:r>
            <a:r>
              <a:rPr lang="en-US" sz="2400" b="1" dirty="0" smtClean="0">
                <a:solidFill>
                  <a:srgbClr val="0000CC"/>
                </a:solidFill>
              </a:rPr>
              <a:t> </a:t>
            </a:r>
            <a:r>
              <a:rPr lang="en-US" sz="2400" b="1" dirty="0" err="1" smtClean="0">
                <a:solidFill>
                  <a:srgbClr val="0000CC"/>
                </a:solidFill>
              </a:rPr>
              <a:t>văn</a:t>
            </a:r>
            <a:r>
              <a:rPr lang="en-US" sz="2400" b="1" dirty="0" smtClean="0">
                <a:solidFill>
                  <a:srgbClr val="0000CC"/>
                </a:solidFill>
              </a:rPr>
              <a:t> </a:t>
            </a:r>
            <a:r>
              <a:rPr lang="en-US" sz="2400" b="1" dirty="0" err="1" smtClean="0">
                <a:solidFill>
                  <a:srgbClr val="0000CC"/>
                </a:solidFill>
              </a:rPr>
              <a:t>hóa</a:t>
            </a:r>
            <a:r>
              <a:rPr lang="en-US" sz="2400" b="1" dirty="0" smtClean="0">
                <a:solidFill>
                  <a:srgbClr val="0000CC"/>
                </a:solidFill>
              </a:rPr>
              <a:t> </a:t>
            </a:r>
            <a:r>
              <a:rPr lang="en-US" sz="2400" b="1" dirty="0" err="1" smtClean="0">
                <a:solidFill>
                  <a:srgbClr val="0000CC"/>
                </a:solidFill>
              </a:rPr>
              <a:t>trong</a:t>
            </a:r>
            <a:r>
              <a:rPr lang="en-US" sz="2400" b="1" dirty="0" smtClean="0">
                <a:solidFill>
                  <a:srgbClr val="0000CC"/>
                </a:solidFill>
              </a:rPr>
              <a:t> </a:t>
            </a:r>
            <a:r>
              <a:rPr lang="en-US" sz="2400" b="1" dirty="0" err="1" smtClean="0">
                <a:solidFill>
                  <a:srgbClr val="0000CC"/>
                </a:solidFill>
              </a:rPr>
              <a:t>tư</a:t>
            </a:r>
            <a:r>
              <a:rPr lang="en-US" sz="2400" b="1" dirty="0" smtClean="0">
                <a:solidFill>
                  <a:srgbClr val="0000CC"/>
                </a:solidFill>
              </a:rPr>
              <a:t> </a:t>
            </a:r>
            <a:r>
              <a:rPr lang="en-US" sz="2400" b="1" dirty="0" err="1" smtClean="0">
                <a:solidFill>
                  <a:srgbClr val="0000CC"/>
                </a:solidFill>
              </a:rPr>
              <a:t>tưởng</a:t>
            </a:r>
            <a:r>
              <a:rPr lang="en-US" sz="2400" b="1" dirty="0" smtClean="0">
                <a:solidFill>
                  <a:srgbClr val="0000CC"/>
                </a:solidFill>
              </a:rPr>
              <a:t> </a:t>
            </a:r>
            <a:r>
              <a:rPr lang="en-US" sz="2400" b="1" dirty="0" err="1" smtClean="0">
                <a:solidFill>
                  <a:srgbClr val="0000CC"/>
                </a:solidFill>
              </a:rPr>
              <a:t>Hồ</a:t>
            </a:r>
            <a:r>
              <a:rPr lang="en-US" sz="2400" b="1" dirty="0" smtClean="0">
                <a:solidFill>
                  <a:srgbClr val="0000CC"/>
                </a:solidFill>
              </a:rPr>
              <a:t> </a:t>
            </a:r>
            <a:r>
              <a:rPr lang="en-US" sz="2400" b="1" dirty="0" err="1" smtClean="0">
                <a:solidFill>
                  <a:srgbClr val="0000CC"/>
                </a:solidFill>
              </a:rPr>
              <a:t>Chí</a:t>
            </a:r>
            <a:r>
              <a:rPr lang="en-US" sz="2400" b="1" dirty="0" smtClean="0">
                <a:solidFill>
                  <a:srgbClr val="0000CC"/>
                </a:solidFill>
              </a:rPr>
              <a:t> Minh</a:t>
            </a:r>
          </a:p>
          <a:p>
            <a:pPr>
              <a:spcBef>
                <a:spcPts val="300"/>
              </a:spcBef>
              <a:spcAft>
                <a:spcPts val="300"/>
              </a:spcAft>
            </a:pPr>
            <a:r>
              <a:rPr lang="en-US" sz="2200" b="1" dirty="0" err="1" smtClean="0">
                <a:solidFill>
                  <a:srgbClr val="C00000"/>
                </a:solidFill>
                <a:latin typeface="+mn-lt"/>
                <a:ea typeface="+mn-ea"/>
                <a:cs typeface="+mn-cs"/>
              </a:rPr>
              <a:t>Năm</a:t>
            </a:r>
            <a:r>
              <a:rPr lang="en-US" sz="2200" b="1" dirty="0" smtClean="0">
                <a:solidFill>
                  <a:srgbClr val="C00000"/>
                </a:solidFill>
                <a:latin typeface="+mn-lt"/>
                <a:ea typeface="+mn-ea"/>
                <a:cs typeface="+mn-cs"/>
              </a:rPr>
              <a:t> </a:t>
            </a:r>
            <a:r>
              <a:rPr lang="en-US" sz="2200" b="1" dirty="0">
                <a:solidFill>
                  <a:srgbClr val="C00000"/>
                </a:solidFill>
                <a:latin typeface="+mn-lt"/>
                <a:ea typeface="+mn-ea"/>
                <a:cs typeface="+mn-cs"/>
              </a:rPr>
              <a:t>1943, </a:t>
            </a:r>
            <a:r>
              <a:rPr lang="en-US" sz="2200" b="1" dirty="0" err="1" smtClean="0">
                <a:solidFill>
                  <a:srgbClr val="C00000"/>
                </a:solidFill>
                <a:latin typeface="+mn-lt"/>
                <a:ea typeface="+mn-ea"/>
                <a:cs typeface="+mn-cs"/>
              </a:rPr>
              <a:t>Hồ</a:t>
            </a:r>
            <a:r>
              <a:rPr lang="en-US" sz="2200" b="1" dirty="0" smtClean="0">
                <a:solidFill>
                  <a:srgbClr val="C00000"/>
                </a:solidFill>
                <a:latin typeface="+mn-lt"/>
                <a:ea typeface="+mn-ea"/>
                <a:cs typeface="+mn-cs"/>
              </a:rPr>
              <a:t> </a:t>
            </a:r>
            <a:r>
              <a:rPr lang="en-US" sz="2200" b="1" dirty="0" err="1">
                <a:solidFill>
                  <a:srgbClr val="C00000"/>
                </a:solidFill>
                <a:latin typeface="+mn-lt"/>
                <a:ea typeface="+mn-ea"/>
                <a:cs typeface="+mn-cs"/>
              </a:rPr>
              <a:t>Chí</a:t>
            </a:r>
            <a:r>
              <a:rPr lang="en-US" sz="2200" b="1" dirty="0">
                <a:solidFill>
                  <a:srgbClr val="C00000"/>
                </a:solidFill>
                <a:latin typeface="+mn-lt"/>
                <a:ea typeface="+mn-ea"/>
                <a:cs typeface="+mn-cs"/>
              </a:rPr>
              <a:t> </a:t>
            </a:r>
            <a:r>
              <a:rPr lang="en-US" sz="2200" b="1" dirty="0" smtClean="0">
                <a:solidFill>
                  <a:srgbClr val="C00000"/>
                </a:solidFill>
                <a:latin typeface="+mn-lt"/>
                <a:ea typeface="+mn-ea"/>
                <a:cs typeface="+mn-cs"/>
              </a:rPr>
              <a:t>Minh </a:t>
            </a:r>
            <a:r>
              <a:rPr lang="en-US" sz="2200" b="1" dirty="0" err="1" smtClean="0">
                <a:solidFill>
                  <a:srgbClr val="C00000"/>
                </a:solidFill>
                <a:latin typeface="+mn-lt"/>
                <a:ea typeface="+mn-ea"/>
                <a:cs typeface="+mn-cs"/>
              </a:rPr>
              <a:t>định</a:t>
            </a:r>
            <a:r>
              <a:rPr lang="en-US" sz="2200" b="1" dirty="0" smtClean="0">
                <a:solidFill>
                  <a:srgbClr val="C00000"/>
                </a:solidFill>
                <a:latin typeface="+mn-lt"/>
                <a:ea typeface="+mn-ea"/>
                <a:cs typeface="+mn-cs"/>
              </a:rPr>
              <a:t> </a:t>
            </a:r>
            <a:r>
              <a:rPr lang="en-US" sz="2200" b="1" dirty="0" err="1">
                <a:solidFill>
                  <a:srgbClr val="C00000"/>
                </a:solidFill>
                <a:latin typeface="+mn-lt"/>
                <a:ea typeface="+mn-ea"/>
                <a:cs typeface="+mn-cs"/>
              </a:rPr>
              <a:t>nghĩa</a:t>
            </a:r>
            <a:r>
              <a:rPr lang="en-US" sz="2200" b="1" dirty="0">
                <a:solidFill>
                  <a:srgbClr val="C00000"/>
                </a:solidFill>
                <a:latin typeface="+mn-lt"/>
                <a:ea typeface="+mn-ea"/>
                <a:cs typeface="+mn-cs"/>
              </a:rPr>
              <a:t> </a:t>
            </a:r>
            <a:r>
              <a:rPr lang="en-US" sz="2200" b="1" dirty="0" err="1">
                <a:solidFill>
                  <a:srgbClr val="C00000"/>
                </a:solidFill>
                <a:latin typeface="+mn-lt"/>
                <a:ea typeface="+mn-ea"/>
                <a:cs typeface="+mn-cs"/>
              </a:rPr>
              <a:t>về</a:t>
            </a:r>
            <a:r>
              <a:rPr lang="en-US" sz="2200" b="1" dirty="0">
                <a:solidFill>
                  <a:srgbClr val="C00000"/>
                </a:solidFill>
                <a:latin typeface="+mn-lt"/>
                <a:ea typeface="+mn-ea"/>
                <a:cs typeface="+mn-cs"/>
              </a:rPr>
              <a:t> </a:t>
            </a:r>
            <a:r>
              <a:rPr lang="en-US" sz="2200" b="1" dirty="0" err="1">
                <a:solidFill>
                  <a:srgbClr val="C00000"/>
                </a:solidFill>
                <a:latin typeface="+mn-lt"/>
                <a:ea typeface="+mn-ea"/>
                <a:cs typeface="+mn-cs"/>
              </a:rPr>
              <a:t>văn</a:t>
            </a:r>
            <a:r>
              <a:rPr lang="en-US" sz="2200" b="1" dirty="0">
                <a:solidFill>
                  <a:srgbClr val="C00000"/>
                </a:solidFill>
                <a:latin typeface="+mn-lt"/>
                <a:ea typeface="+mn-ea"/>
                <a:cs typeface="+mn-cs"/>
              </a:rPr>
              <a:t> </a:t>
            </a:r>
            <a:r>
              <a:rPr lang="en-US" sz="2200" b="1" dirty="0" err="1" smtClean="0">
                <a:solidFill>
                  <a:srgbClr val="C00000"/>
                </a:solidFill>
                <a:latin typeface="+mn-lt"/>
                <a:ea typeface="+mn-ea"/>
                <a:cs typeface="+mn-cs"/>
              </a:rPr>
              <a:t>hóa</a:t>
            </a:r>
            <a:r>
              <a:rPr lang="en-US" sz="2200" b="1" dirty="0" smtClean="0">
                <a:solidFill>
                  <a:srgbClr val="C00000"/>
                </a:solidFill>
                <a:latin typeface="+mn-lt"/>
                <a:ea typeface="+mn-ea"/>
                <a:cs typeface="+mn-cs"/>
              </a:rPr>
              <a:t>: </a:t>
            </a:r>
            <a:r>
              <a:rPr lang="en-US" sz="1800" i="1" dirty="0">
                <a:solidFill>
                  <a:srgbClr val="000066"/>
                </a:solidFill>
              </a:rPr>
              <a:t>(</a:t>
            </a:r>
            <a:r>
              <a:rPr lang="en-US" sz="1800" i="1" dirty="0" err="1">
                <a:solidFill>
                  <a:srgbClr val="000066"/>
                </a:solidFill>
              </a:rPr>
              <a:t>nghĩa</a:t>
            </a:r>
            <a:r>
              <a:rPr lang="en-US" sz="1800" i="1" dirty="0">
                <a:solidFill>
                  <a:srgbClr val="000066"/>
                </a:solidFill>
              </a:rPr>
              <a:t> </a:t>
            </a:r>
            <a:r>
              <a:rPr lang="en-US" sz="1800" i="1" dirty="0" err="1">
                <a:solidFill>
                  <a:srgbClr val="000066"/>
                </a:solidFill>
              </a:rPr>
              <a:t>rộng</a:t>
            </a:r>
            <a:r>
              <a:rPr lang="en-US" sz="1800" i="1" dirty="0" smtClean="0">
                <a:solidFill>
                  <a:srgbClr val="000066"/>
                </a:solidFill>
              </a:rPr>
              <a:t>)</a:t>
            </a:r>
            <a:endParaRPr lang="en-US" sz="1800" dirty="0" smtClean="0">
              <a:solidFill>
                <a:srgbClr val="C00000"/>
              </a:solidFill>
            </a:endParaRPr>
          </a:p>
          <a:p>
            <a:pPr marL="365760" indent="-91440">
              <a:spcBef>
                <a:spcPts val="300"/>
              </a:spcBef>
              <a:spcAft>
                <a:spcPts val="300"/>
              </a:spcAft>
              <a:buClr>
                <a:srgbClr val="C00000"/>
              </a:buClr>
              <a:buFont typeface="Wingdings" pitchFamily="2" charset="2"/>
              <a:buChar char="§"/>
            </a:pPr>
            <a:r>
              <a:rPr lang="en-US" sz="2200" b="1" i="1" dirty="0" smtClean="0">
                <a:solidFill>
                  <a:schemeClr val="tx1"/>
                </a:solidFill>
              </a:rPr>
              <a:t>“</a:t>
            </a:r>
            <a:r>
              <a:rPr lang="en-US" sz="2200" b="1" i="1" dirty="0" err="1" smtClean="0">
                <a:solidFill>
                  <a:srgbClr val="0000CC"/>
                </a:solidFill>
              </a:rPr>
              <a:t>Vì</a:t>
            </a:r>
            <a:r>
              <a:rPr lang="en-US" sz="2200" b="1" i="1" dirty="0" smtClean="0">
                <a:solidFill>
                  <a:srgbClr val="0000CC"/>
                </a:solidFill>
              </a:rPr>
              <a:t> </a:t>
            </a:r>
            <a:r>
              <a:rPr lang="en-US" sz="2200" b="1" i="1" dirty="0" err="1" smtClean="0">
                <a:solidFill>
                  <a:srgbClr val="0000CC"/>
                </a:solidFill>
              </a:rPr>
              <a:t>lẽ</a:t>
            </a:r>
            <a:r>
              <a:rPr lang="en-US" sz="2200" b="1" i="1" dirty="0" smtClean="0">
                <a:solidFill>
                  <a:srgbClr val="0000CC"/>
                </a:solidFill>
              </a:rPr>
              <a:t> </a:t>
            </a:r>
            <a:r>
              <a:rPr lang="en-US" sz="2200" b="1" i="1" dirty="0" err="1" smtClean="0">
                <a:solidFill>
                  <a:srgbClr val="0000CC"/>
                </a:solidFill>
              </a:rPr>
              <a:t>sinh</a:t>
            </a:r>
            <a:r>
              <a:rPr lang="en-US" sz="2200" b="1" i="1" dirty="0" smtClean="0">
                <a:solidFill>
                  <a:srgbClr val="0000CC"/>
                </a:solidFill>
              </a:rPr>
              <a:t> </a:t>
            </a:r>
            <a:r>
              <a:rPr lang="en-US" sz="2200" b="1" i="1" dirty="0" err="1" smtClean="0">
                <a:solidFill>
                  <a:srgbClr val="0000CC"/>
                </a:solidFill>
              </a:rPr>
              <a:t>tồn</a:t>
            </a:r>
            <a:r>
              <a:rPr lang="en-US" sz="2200" b="1" i="1" dirty="0" smtClean="0">
                <a:solidFill>
                  <a:srgbClr val="0000CC"/>
                </a:solidFill>
              </a:rPr>
              <a:t> </a:t>
            </a:r>
            <a:r>
              <a:rPr lang="en-US" sz="2200" b="1" i="1" dirty="0" err="1" smtClean="0">
                <a:solidFill>
                  <a:srgbClr val="0000CC"/>
                </a:solidFill>
              </a:rPr>
              <a:t>cũng</a:t>
            </a:r>
            <a:r>
              <a:rPr lang="en-US" sz="2200" b="1" i="1" dirty="0" smtClean="0">
                <a:solidFill>
                  <a:srgbClr val="0000CC"/>
                </a:solidFill>
              </a:rPr>
              <a:t> </a:t>
            </a:r>
            <a:r>
              <a:rPr lang="en-US" sz="2200" b="1" i="1" dirty="0" err="1" smtClean="0">
                <a:solidFill>
                  <a:srgbClr val="0000CC"/>
                </a:solidFill>
              </a:rPr>
              <a:t>như</a:t>
            </a:r>
            <a:r>
              <a:rPr lang="en-US" sz="2200" b="1" i="1" dirty="0" smtClean="0">
                <a:solidFill>
                  <a:srgbClr val="0000CC"/>
                </a:solidFill>
              </a:rPr>
              <a:t> </a:t>
            </a:r>
            <a:r>
              <a:rPr lang="en-US" sz="2200" b="1" i="1" dirty="0" err="1" smtClean="0">
                <a:solidFill>
                  <a:srgbClr val="0000CC"/>
                </a:solidFill>
              </a:rPr>
              <a:t>mục</a:t>
            </a:r>
            <a:r>
              <a:rPr lang="en-US" sz="2200" b="1" i="1" dirty="0" smtClean="0">
                <a:solidFill>
                  <a:srgbClr val="0000CC"/>
                </a:solidFill>
              </a:rPr>
              <a:t> </a:t>
            </a:r>
            <a:r>
              <a:rPr lang="en-US" sz="2200" b="1" i="1" dirty="0" err="1" smtClean="0">
                <a:solidFill>
                  <a:srgbClr val="0000CC"/>
                </a:solidFill>
              </a:rPr>
              <a:t>đích</a:t>
            </a:r>
            <a:r>
              <a:rPr lang="en-US" sz="2200" b="1" i="1" dirty="0" smtClean="0">
                <a:solidFill>
                  <a:srgbClr val="0000CC"/>
                </a:solidFill>
              </a:rPr>
              <a:t> </a:t>
            </a:r>
            <a:r>
              <a:rPr lang="en-US" sz="2200" b="1" i="1" dirty="0" err="1" smtClean="0">
                <a:solidFill>
                  <a:srgbClr val="0000CC"/>
                </a:solidFill>
              </a:rPr>
              <a:t>của</a:t>
            </a:r>
            <a:r>
              <a:rPr lang="en-US" sz="2200" b="1" i="1" dirty="0" smtClean="0">
                <a:solidFill>
                  <a:srgbClr val="0000CC"/>
                </a:solidFill>
              </a:rPr>
              <a:t> </a:t>
            </a:r>
            <a:r>
              <a:rPr lang="en-US" sz="2200" b="1" i="1" dirty="0" err="1" smtClean="0">
                <a:solidFill>
                  <a:srgbClr val="0000CC"/>
                </a:solidFill>
              </a:rPr>
              <a:t>cuộc</a:t>
            </a:r>
            <a:r>
              <a:rPr lang="en-US" sz="2200" b="1" i="1" dirty="0" smtClean="0">
                <a:solidFill>
                  <a:srgbClr val="0000CC"/>
                </a:solidFill>
              </a:rPr>
              <a:t> </a:t>
            </a:r>
            <a:r>
              <a:rPr lang="en-US" sz="2200" b="1" i="1" dirty="0" err="1" smtClean="0">
                <a:solidFill>
                  <a:srgbClr val="0000CC"/>
                </a:solidFill>
              </a:rPr>
              <a:t>sống</a:t>
            </a:r>
            <a:r>
              <a:rPr lang="en-US" sz="2200" b="1" i="1" dirty="0" smtClean="0">
                <a:solidFill>
                  <a:srgbClr val="0000CC"/>
                </a:solidFill>
              </a:rPr>
              <a:t>, </a:t>
            </a:r>
            <a:r>
              <a:rPr lang="en-US" sz="2200" b="1" i="1" dirty="0" err="1" smtClean="0">
                <a:solidFill>
                  <a:srgbClr val="006600"/>
                </a:solidFill>
              </a:rPr>
              <a:t>loài</a:t>
            </a:r>
            <a:r>
              <a:rPr lang="en-US" sz="2200" b="1" i="1" dirty="0" smtClean="0">
                <a:solidFill>
                  <a:srgbClr val="006600"/>
                </a:solidFill>
              </a:rPr>
              <a:t> </a:t>
            </a:r>
            <a:r>
              <a:rPr lang="en-US" sz="2200" b="1" i="1" dirty="0" err="1" smtClean="0">
                <a:solidFill>
                  <a:srgbClr val="006600"/>
                </a:solidFill>
              </a:rPr>
              <a:t>người</a:t>
            </a:r>
            <a:r>
              <a:rPr lang="en-US" sz="2200" b="1" i="1" dirty="0" smtClean="0">
                <a:solidFill>
                  <a:srgbClr val="006600"/>
                </a:solidFill>
              </a:rPr>
              <a:t> </a:t>
            </a:r>
            <a:r>
              <a:rPr lang="en-US" sz="2200" b="1" i="1" dirty="0" err="1" smtClean="0">
                <a:solidFill>
                  <a:srgbClr val="006600"/>
                </a:solidFill>
              </a:rPr>
              <a:t>mới</a:t>
            </a:r>
            <a:r>
              <a:rPr lang="en-US" sz="2200" b="1" i="1" dirty="0" smtClean="0">
                <a:solidFill>
                  <a:srgbClr val="006600"/>
                </a:solidFill>
              </a:rPr>
              <a:t> </a:t>
            </a:r>
            <a:r>
              <a:rPr lang="en-US" sz="2200" b="1" i="1" dirty="0" err="1" smtClean="0">
                <a:solidFill>
                  <a:srgbClr val="006600"/>
                </a:solidFill>
              </a:rPr>
              <a:t>sáng</a:t>
            </a:r>
            <a:r>
              <a:rPr lang="en-US" sz="2200" b="1" i="1" dirty="0" smtClean="0">
                <a:solidFill>
                  <a:srgbClr val="006600"/>
                </a:solidFill>
              </a:rPr>
              <a:t> </a:t>
            </a:r>
            <a:r>
              <a:rPr lang="en-US" sz="2200" b="1" i="1" dirty="0" err="1" smtClean="0">
                <a:solidFill>
                  <a:srgbClr val="006600"/>
                </a:solidFill>
              </a:rPr>
              <a:t>tạo</a:t>
            </a:r>
            <a:r>
              <a:rPr lang="en-US" sz="2200" b="1" i="1" dirty="0" smtClean="0">
                <a:solidFill>
                  <a:srgbClr val="006600"/>
                </a:solidFill>
              </a:rPr>
              <a:t> </a:t>
            </a:r>
            <a:r>
              <a:rPr lang="en-US" sz="2200" b="1" i="1" dirty="0" err="1" smtClean="0">
                <a:solidFill>
                  <a:srgbClr val="006600"/>
                </a:solidFill>
              </a:rPr>
              <a:t>và</a:t>
            </a:r>
            <a:r>
              <a:rPr lang="en-US" sz="2200" b="1" i="1" dirty="0" smtClean="0">
                <a:solidFill>
                  <a:srgbClr val="006600"/>
                </a:solidFill>
              </a:rPr>
              <a:t> </a:t>
            </a:r>
            <a:r>
              <a:rPr lang="en-US" sz="2200" b="1" i="1" dirty="0" err="1" smtClean="0">
                <a:solidFill>
                  <a:srgbClr val="006600"/>
                </a:solidFill>
              </a:rPr>
              <a:t>phát</a:t>
            </a:r>
            <a:r>
              <a:rPr lang="en-US" sz="2200" b="1" i="1" dirty="0" smtClean="0">
                <a:solidFill>
                  <a:srgbClr val="006600"/>
                </a:solidFill>
              </a:rPr>
              <a:t> minh </a:t>
            </a:r>
            <a:r>
              <a:rPr lang="en-US" sz="2200" b="1" i="1" dirty="0" err="1" smtClean="0">
                <a:solidFill>
                  <a:srgbClr val="006600"/>
                </a:solidFill>
              </a:rPr>
              <a:t>ra</a:t>
            </a:r>
            <a:r>
              <a:rPr lang="en-US" sz="2200" b="1" i="1" dirty="0" smtClean="0">
                <a:solidFill>
                  <a:srgbClr val="006600"/>
                </a:solidFill>
              </a:rPr>
              <a:t> </a:t>
            </a:r>
            <a:r>
              <a:rPr lang="en-US" sz="2200" b="1" i="1" dirty="0" err="1" smtClean="0">
                <a:solidFill>
                  <a:srgbClr val="006600"/>
                </a:solidFill>
              </a:rPr>
              <a:t>ngôn</a:t>
            </a:r>
            <a:r>
              <a:rPr lang="en-US" sz="2200" b="1" i="1" dirty="0" smtClean="0">
                <a:solidFill>
                  <a:srgbClr val="006600"/>
                </a:solidFill>
              </a:rPr>
              <a:t> </a:t>
            </a:r>
            <a:r>
              <a:rPr lang="en-US" sz="2200" b="1" i="1" dirty="0" err="1" smtClean="0">
                <a:solidFill>
                  <a:srgbClr val="006600"/>
                </a:solidFill>
              </a:rPr>
              <a:t>ngữ</a:t>
            </a:r>
            <a:r>
              <a:rPr lang="en-US" sz="2200" b="1" i="1" dirty="0" smtClean="0">
                <a:solidFill>
                  <a:srgbClr val="006600"/>
                </a:solidFill>
              </a:rPr>
              <a:t>, </a:t>
            </a:r>
            <a:r>
              <a:rPr lang="en-US" sz="2200" b="1" i="1" dirty="0" err="1" smtClean="0">
                <a:solidFill>
                  <a:srgbClr val="006600"/>
                </a:solidFill>
              </a:rPr>
              <a:t>chữ</a:t>
            </a:r>
            <a:r>
              <a:rPr lang="en-US" sz="2200" b="1" i="1" dirty="0" smtClean="0">
                <a:solidFill>
                  <a:srgbClr val="006600"/>
                </a:solidFill>
              </a:rPr>
              <a:t> </a:t>
            </a:r>
            <a:r>
              <a:rPr lang="en-US" sz="2200" b="1" i="1" dirty="0" err="1" smtClean="0">
                <a:solidFill>
                  <a:srgbClr val="006600"/>
                </a:solidFill>
              </a:rPr>
              <a:t>viết</a:t>
            </a:r>
            <a:r>
              <a:rPr lang="en-US" sz="2200" b="1" i="1" dirty="0" smtClean="0">
                <a:solidFill>
                  <a:srgbClr val="006600"/>
                </a:solidFill>
              </a:rPr>
              <a:t>, </a:t>
            </a:r>
            <a:r>
              <a:rPr lang="en-US" sz="2200" b="1" i="1" dirty="0" err="1" smtClean="0">
                <a:solidFill>
                  <a:srgbClr val="006600"/>
                </a:solidFill>
              </a:rPr>
              <a:t>đạo</a:t>
            </a:r>
            <a:r>
              <a:rPr lang="en-US" sz="2200" b="1" i="1" dirty="0" smtClean="0">
                <a:solidFill>
                  <a:srgbClr val="006600"/>
                </a:solidFill>
              </a:rPr>
              <a:t> </a:t>
            </a:r>
            <a:r>
              <a:rPr lang="en-US" sz="2200" b="1" i="1" dirty="0" err="1" smtClean="0">
                <a:solidFill>
                  <a:srgbClr val="006600"/>
                </a:solidFill>
              </a:rPr>
              <a:t>đức</a:t>
            </a:r>
            <a:r>
              <a:rPr lang="en-US" sz="2200" b="1" i="1" dirty="0" smtClean="0">
                <a:solidFill>
                  <a:srgbClr val="006600"/>
                </a:solidFill>
              </a:rPr>
              <a:t>, </a:t>
            </a:r>
            <a:r>
              <a:rPr lang="en-US" sz="2200" b="1" i="1" dirty="0" err="1" smtClean="0">
                <a:solidFill>
                  <a:srgbClr val="006600"/>
                </a:solidFill>
              </a:rPr>
              <a:t>pháp</a:t>
            </a:r>
            <a:r>
              <a:rPr lang="en-US" sz="2200" b="1" i="1" dirty="0" smtClean="0">
                <a:solidFill>
                  <a:srgbClr val="006600"/>
                </a:solidFill>
              </a:rPr>
              <a:t> </a:t>
            </a:r>
            <a:r>
              <a:rPr lang="en-US" sz="2200" b="1" i="1" dirty="0" err="1" smtClean="0">
                <a:solidFill>
                  <a:srgbClr val="006600"/>
                </a:solidFill>
              </a:rPr>
              <a:t>luật</a:t>
            </a:r>
            <a:r>
              <a:rPr lang="en-US" sz="2200" b="1" i="1" dirty="0" smtClean="0">
                <a:solidFill>
                  <a:srgbClr val="006600"/>
                </a:solidFill>
              </a:rPr>
              <a:t>, </a:t>
            </a:r>
            <a:r>
              <a:rPr lang="en-US" sz="2200" b="1" i="1" dirty="0" err="1" smtClean="0">
                <a:solidFill>
                  <a:srgbClr val="006600"/>
                </a:solidFill>
              </a:rPr>
              <a:t>khoa</a:t>
            </a:r>
            <a:r>
              <a:rPr lang="en-US" sz="2200" b="1" i="1" dirty="0" smtClean="0">
                <a:solidFill>
                  <a:srgbClr val="006600"/>
                </a:solidFill>
              </a:rPr>
              <a:t> </a:t>
            </a:r>
            <a:r>
              <a:rPr lang="en-US" sz="2200" b="1" i="1" dirty="0" err="1" smtClean="0">
                <a:solidFill>
                  <a:srgbClr val="006600"/>
                </a:solidFill>
              </a:rPr>
              <a:t>học</a:t>
            </a:r>
            <a:r>
              <a:rPr lang="en-US" sz="2200" b="1" i="1" dirty="0" smtClean="0">
                <a:solidFill>
                  <a:srgbClr val="006600"/>
                </a:solidFill>
              </a:rPr>
              <a:t>, </a:t>
            </a:r>
            <a:r>
              <a:rPr lang="en-US" sz="2200" b="1" i="1" dirty="0" err="1" smtClean="0">
                <a:solidFill>
                  <a:srgbClr val="006600"/>
                </a:solidFill>
              </a:rPr>
              <a:t>tôn</a:t>
            </a:r>
            <a:r>
              <a:rPr lang="en-US" sz="2200" b="1" i="1" dirty="0" smtClean="0">
                <a:solidFill>
                  <a:srgbClr val="006600"/>
                </a:solidFill>
              </a:rPr>
              <a:t> </a:t>
            </a:r>
            <a:r>
              <a:rPr lang="en-US" sz="2200" b="1" i="1" dirty="0" err="1" smtClean="0">
                <a:solidFill>
                  <a:srgbClr val="006600"/>
                </a:solidFill>
              </a:rPr>
              <a:t>giáo</a:t>
            </a:r>
            <a:r>
              <a:rPr lang="en-US" sz="2200" b="1" i="1" dirty="0" smtClean="0">
                <a:solidFill>
                  <a:srgbClr val="006600"/>
                </a:solidFill>
              </a:rPr>
              <a:t>, </a:t>
            </a:r>
            <a:r>
              <a:rPr lang="en-US" sz="2200" b="1" i="1" dirty="0" err="1" smtClean="0">
                <a:solidFill>
                  <a:srgbClr val="006600"/>
                </a:solidFill>
              </a:rPr>
              <a:t>văn</a:t>
            </a:r>
            <a:r>
              <a:rPr lang="en-US" sz="2200" b="1" i="1" dirty="0" smtClean="0">
                <a:solidFill>
                  <a:srgbClr val="006600"/>
                </a:solidFill>
              </a:rPr>
              <a:t> </a:t>
            </a:r>
            <a:r>
              <a:rPr lang="en-US" sz="2200" b="1" i="1" dirty="0" err="1" smtClean="0">
                <a:solidFill>
                  <a:srgbClr val="006600"/>
                </a:solidFill>
              </a:rPr>
              <a:t>học</a:t>
            </a:r>
            <a:r>
              <a:rPr lang="en-US" sz="2200" b="1" i="1" dirty="0" smtClean="0">
                <a:solidFill>
                  <a:srgbClr val="006600"/>
                </a:solidFill>
              </a:rPr>
              <a:t>, </a:t>
            </a:r>
            <a:r>
              <a:rPr lang="en-US" sz="2200" b="1" i="1" dirty="0" err="1" smtClean="0">
                <a:solidFill>
                  <a:srgbClr val="006600"/>
                </a:solidFill>
              </a:rPr>
              <a:t>nghệ</a:t>
            </a:r>
            <a:r>
              <a:rPr lang="en-US" sz="2200" b="1" i="1" dirty="0" smtClean="0">
                <a:solidFill>
                  <a:srgbClr val="006600"/>
                </a:solidFill>
              </a:rPr>
              <a:t> </a:t>
            </a:r>
            <a:r>
              <a:rPr lang="en-US" sz="2200" b="1" i="1" dirty="0" err="1" smtClean="0">
                <a:solidFill>
                  <a:srgbClr val="006600"/>
                </a:solidFill>
              </a:rPr>
              <a:t>thuật</a:t>
            </a:r>
            <a:r>
              <a:rPr lang="en-US" sz="2200" b="1" i="1" dirty="0" smtClean="0">
                <a:solidFill>
                  <a:srgbClr val="006600"/>
                </a:solidFill>
              </a:rPr>
              <a:t>, </a:t>
            </a:r>
            <a:r>
              <a:rPr lang="en-US" sz="2200" b="1" i="1" dirty="0" err="1" smtClean="0">
                <a:solidFill>
                  <a:srgbClr val="006600"/>
                </a:solidFill>
              </a:rPr>
              <a:t>những</a:t>
            </a:r>
            <a:r>
              <a:rPr lang="en-US" sz="2200" b="1" i="1" dirty="0" smtClean="0">
                <a:solidFill>
                  <a:srgbClr val="006600"/>
                </a:solidFill>
              </a:rPr>
              <a:t> </a:t>
            </a:r>
            <a:r>
              <a:rPr lang="en-US" sz="2200" b="1" i="1" dirty="0" err="1" smtClean="0">
                <a:solidFill>
                  <a:srgbClr val="006600"/>
                </a:solidFill>
              </a:rPr>
              <a:t>công</a:t>
            </a:r>
            <a:r>
              <a:rPr lang="en-US" sz="2200" b="1" i="1" dirty="0" smtClean="0">
                <a:solidFill>
                  <a:srgbClr val="006600"/>
                </a:solidFill>
              </a:rPr>
              <a:t> </a:t>
            </a:r>
            <a:r>
              <a:rPr lang="en-US" sz="2200" b="1" i="1" dirty="0" err="1" smtClean="0">
                <a:solidFill>
                  <a:srgbClr val="006600"/>
                </a:solidFill>
              </a:rPr>
              <a:t>cụ</a:t>
            </a:r>
            <a:r>
              <a:rPr lang="en-US" sz="2200" b="1" i="1" dirty="0" smtClean="0">
                <a:solidFill>
                  <a:srgbClr val="006600"/>
                </a:solidFill>
              </a:rPr>
              <a:t> </a:t>
            </a:r>
            <a:r>
              <a:rPr lang="en-US" sz="2200" b="1" i="1" dirty="0" err="1" smtClean="0">
                <a:solidFill>
                  <a:srgbClr val="006600"/>
                </a:solidFill>
              </a:rPr>
              <a:t>cho</a:t>
            </a:r>
            <a:r>
              <a:rPr lang="en-US" sz="2200" b="1" i="1" dirty="0" smtClean="0">
                <a:solidFill>
                  <a:srgbClr val="006600"/>
                </a:solidFill>
              </a:rPr>
              <a:t> </a:t>
            </a:r>
            <a:r>
              <a:rPr lang="en-US" sz="2200" b="1" i="1" dirty="0" err="1" smtClean="0">
                <a:solidFill>
                  <a:srgbClr val="006600"/>
                </a:solidFill>
              </a:rPr>
              <a:t>sinh</a:t>
            </a:r>
            <a:r>
              <a:rPr lang="en-US" sz="2200" b="1" i="1" dirty="0" smtClean="0">
                <a:solidFill>
                  <a:srgbClr val="006600"/>
                </a:solidFill>
              </a:rPr>
              <a:t> </a:t>
            </a:r>
            <a:r>
              <a:rPr lang="en-US" sz="2200" b="1" i="1" dirty="0" err="1" smtClean="0">
                <a:solidFill>
                  <a:srgbClr val="006600"/>
                </a:solidFill>
              </a:rPr>
              <a:t>hoạt</a:t>
            </a:r>
            <a:r>
              <a:rPr lang="en-US" sz="2200" b="1" i="1" dirty="0" smtClean="0">
                <a:solidFill>
                  <a:srgbClr val="006600"/>
                </a:solidFill>
              </a:rPr>
              <a:t> </a:t>
            </a:r>
            <a:r>
              <a:rPr lang="en-US" sz="2200" b="1" i="1" dirty="0" err="1" smtClean="0">
                <a:solidFill>
                  <a:srgbClr val="006600"/>
                </a:solidFill>
              </a:rPr>
              <a:t>hằng</a:t>
            </a:r>
            <a:r>
              <a:rPr lang="en-US" sz="2200" b="1" i="1" dirty="0" smtClean="0">
                <a:solidFill>
                  <a:srgbClr val="006600"/>
                </a:solidFill>
              </a:rPr>
              <a:t> </a:t>
            </a:r>
            <a:r>
              <a:rPr lang="en-US" sz="2200" b="1" i="1" dirty="0" err="1" smtClean="0">
                <a:solidFill>
                  <a:srgbClr val="006600"/>
                </a:solidFill>
              </a:rPr>
              <a:t>ngày</a:t>
            </a:r>
            <a:r>
              <a:rPr lang="en-US" sz="2200" b="1" i="1" dirty="0" smtClean="0">
                <a:solidFill>
                  <a:srgbClr val="006600"/>
                </a:solidFill>
              </a:rPr>
              <a:t> </a:t>
            </a:r>
            <a:r>
              <a:rPr lang="en-US" sz="2200" b="1" i="1" dirty="0" err="1" smtClean="0">
                <a:solidFill>
                  <a:srgbClr val="006600"/>
                </a:solidFill>
              </a:rPr>
              <a:t>về</a:t>
            </a:r>
            <a:r>
              <a:rPr lang="en-US" sz="2200" b="1" i="1" dirty="0" smtClean="0">
                <a:solidFill>
                  <a:srgbClr val="006600"/>
                </a:solidFill>
              </a:rPr>
              <a:t> </a:t>
            </a:r>
            <a:r>
              <a:rPr lang="en-US" sz="2200" b="1" i="1" dirty="0" err="1" smtClean="0">
                <a:solidFill>
                  <a:srgbClr val="006600"/>
                </a:solidFill>
              </a:rPr>
              <a:t>mặc</a:t>
            </a:r>
            <a:r>
              <a:rPr lang="en-US" sz="2200" b="1" i="1" dirty="0" smtClean="0">
                <a:solidFill>
                  <a:srgbClr val="006600"/>
                </a:solidFill>
              </a:rPr>
              <a:t>, </a:t>
            </a:r>
            <a:r>
              <a:rPr lang="en-US" sz="2200" b="1" i="1" dirty="0" err="1" smtClean="0">
                <a:solidFill>
                  <a:srgbClr val="006600"/>
                </a:solidFill>
              </a:rPr>
              <a:t>ăn</a:t>
            </a:r>
            <a:r>
              <a:rPr lang="en-US" sz="2200" b="1" i="1" dirty="0" smtClean="0">
                <a:solidFill>
                  <a:srgbClr val="006600"/>
                </a:solidFill>
              </a:rPr>
              <a:t>, ở </a:t>
            </a:r>
            <a:r>
              <a:rPr lang="en-US" sz="2200" b="1" i="1" dirty="0" err="1" smtClean="0">
                <a:solidFill>
                  <a:srgbClr val="006600"/>
                </a:solidFill>
              </a:rPr>
              <a:t>và</a:t>
            </a:r>
            <a:r>
              <a:rPr lang="en-US" sz="2200" b="1" i="1" dirty="0" smtClean="0">
                <a:solidFill>
                  <a:srgbClr val="006600"/>
                </a:solidFill>
              </a:rPr>
              <a:t> </a:t>
            </a:r>
            <a:r>
              <a:rPr lang="en-US" sz="2200" b="1" i="1" dirty="0" err="1" smtClean="0">
                <a:solidFill>
                  <a:srgbClr val="006600"/>
                </a:solidFill>
              </a:rPr>
              <a:t>các</a:t>
            </a:r>
            <a:r>
              <a:rPr lang="en-US" sz="2200" b="1" i="1" dirty="0" smtClean="0">
                <a:solidFill>
                  <a:srgbClr val="006600"/>
                </a:solidFill>
              </a:rPr>
              <a:t> </a:t>
            </a:r>
            <a:r>
              <a:rPr lang="en-US" sz="2200" b="1" i="1" dirty="0" err="1" smtClean="0">
                <a:solidFill>
                  <a:srgbClr val="006600"/>
                </a:solidFill>
              </a:rPr>
              <a:t>phương</a:t>
            </a:r>
            <a:r>
              <a:rPr lang="en-US" sz="2200" b="1" i="1" dirty="0" smtClean="0">
                <a:solidFill>
                  <a:srgbClr val="006600"/>
                </a:solidFill>
              </a:rPr>
              <a:t> </a:t>
            </a:r>
            <a:r>
              <a:rPr lang="en-US" sz="2200" b="1" i="1" dirty="0" err="1" smtClean="0">
                <a:solidFill>
                  <a:srgbClr val="006600"/>
                </a:solidFill>
              </a:rPr>
              <a:t>thức</a:t>
            </a:r>
            <a:r>
              <a:rPr lang="en-US" sz="2200" b="1" i="1" dirty="0" smtClean="0">
                <a:solidFill>
                  <a:srgbClr val="006600"/>
                </a:solidFill>
              </a:rPr>
              <a:t> </a:t>
            </a:r>
            <a:r>
              <a:rPr lang="en-US" sz="2200" b="1" i="1" dirty="0" err="1" smtClean="0">
                <a:solidFill>
                  <a:srgbClr val="006600"/>
                </a:solidFill>
              </a:rPr>
              <a:t>sử</a:t>
            </a:r>
            <a:r>
              <a:rPr lang="en-US" sz="2200" b="1" i="1" dirty="0" smtClean="0">
                <a:solidFill>
                  <a:srgbClr val="006600"/>
                </a:solidFill>
              </a:rPr>
              <a:t> </a:t>
            </a:r>
            <a:r>
              <a:rPr lang="en-US" sz="2200" b="1" i="1" dirty="0" err="1" smtClean="0">
                <a:solidFill>
                  <a:srgbClr val="006600"/>
                </a:solidFill>
              </a:rPr>
              <a:t>dụng</a:t>
            </a:r>
            <a:r>
              <a:rPr lang="en-US" sz="2200" b="1" i="1" dirty="0" smtClean="0">
                <a:solidFill>
                  <a:schemeClr val="tx1"/>
                </a:solidFill>
              </a:rPr>
              <a:t>. </a:t>
            </a:r>
            <a:r>
              <a:rPr lang="en-US" sz="2200" b="1" i="1" dirty="0" err="1" smtClean="0">
                <a:solidFill>
                  <a:srgbClr val="0000CC"/>
                </a:solidFill>
              </a:rPr>
              <a:t>Toàn</a:t>
            </a:r>
            <a:r>
              <a:rPr lang="en-US" sz="2200" b="1" i="1" dirty="0" smtClean="0">
                <a:solidFill>
                  <a:srgbClr val="0000CC"/>
                </a:solidFill>
              </a:rPr>
              <a:t> </a:t>
            </a:r>
            <a:r>
              <a:rPr lang="en-US" sz="2200" b="1" i="1" dirty="0" err="1" smtClean="0">
                <a:solidFill>
                  <a:srgbClr val="0000CC"/>
                </a:solidFill>
              </a:rPr>
              <a:t>bộ</a:t>
            </a:r>
            <a:r>
              <a:rPr lang="en-US" sz="2200" b="1" i="1" dirty="0" smtClean="0">
                <a:solidFill>
                  <a:srgbClr val="0000CC"/>
                </a:solidFill>
              </a:rPr>
              <a:t> </a:t>
            </a:r>
            <a:r>
              <a:rPr lang="en-US" sz="2200" b="1" i="1" dirty="0" err="1" smtClean="0">
                <a:solidFill>
                  <a:srgbClr val="0000CC"/>
                </a:solidFill>
              </a:rPr>
              <a:t>những</a:t>
            </a:r>
            <a:r>
              <a:rPr lang="en-US" sz="2200" b="1" i="1" dirty="0" smtClean="0">
                <a:solidFill>
                  <a:srgbClr val="0000CC"/>
                </a:solidFill>
              </a:rPr>
              <a:t> </a:t>
            </a:r>
            <a:r>
              <a:rPr lang="en-US" sz="2200" b="1" i="1" dirty="0" err="1" smtClean="0">
                <a:solidFill>
                  <a:srgbClr val="0000CC"/>
                </a:solidFill>
              </a:rPr>
              <a:t>sáng</a:t>
            </a:r>
            <a:r>
              <a:rPr lang="en-US" sz="2200" b="1" i="1" dirty="0" smtClean="0">
                <a:solidFill>
                  <a:srgbClr val="0000CC"/>
                </a:solidFill>
              </a:rPr>
              <a:t> </a:t>
            </a:r>
            <a:r>
              <a:rPr lang="en-US" sz="2200" b="1" i="1" dirty="0" err="1" smtClean="0">
                <a:solidFill>
                  <a:srgbClr val="0000CC"/>
                </a:solidFill>
              </a:rPr>
              <a:t>tạo</a:t>
            </a:r>
            <a:r>
              <a:rPr lang="en-US" sz="2200" b="1" i="1" dirty="0" smtClean="0">
                <a:solidFill>
                  <a:srgbClr val="0000CC"/>
                </a:solidFill>
              </a:rPr>
              <a:t> </a:t>
            </a:r>
            <a:r>
              <a:rPr lang="en-US" sz="2200" b="1" i="1" dirty="0" err="1" smtClean="0">
                <a:solidFill>
                  <a:srgbClr val="0000CC"/>
                </a:solidFill>
              </a:rPr>
              <a:t>và</a:t>
            </a:r>
            <a:r>
              <a:rPr lang="en-US" sz="2200" b="1" i="1" dirty="0" smtClean="0">
                <a:solidFill>
                  <a:srgbClr val="0000CC"/>
                </a:solidFill>
              </a:rPr>
              <a:t> </a:t>
            </a:r>
            <a:r>
              <a:rPr lang="en-US" sz="2200" b="1" i="1" dirty="0" err="1" smtClean="0">
                <a:solidFill>
                  <a:srgbClr val="0000CC"/>
                </a:solidFill>
              </a:rPr>
              <a:t>phát</a:t>
            </a:r>
            <a:r>
              <a:rPr lang="en-US" sz="2200" b="1" i="1" dirty="0" smtClean="0">
                <a:solidFill>
                  <a:srgbClr val="0000CC"/>
                </a:solidFill>
              </a:rPr>
              <a:t> minh </a:t>
            </a:r>
            <a:r>
              <a:rPr lang="en-US" sz="2200" b="1" i="1" dirty="0" err="1" smtClean="0">
                <a:solidFill>
                  <a:srgbClr val="0000CC"/>
                </a:solidFill>
              </a:rPr>
              <a:t>đó</a:t>
            </a:r>
            <a:r>
              <a:rPr lang="en-US" sz="2200" b="1" i="1" dirty="0" smtClean="0">
                <a:solidFill>
                  <a:srgbClr val="0000CC"/>
                </a:solidFill>
              </a:rPr>
              <a:t> </a:t>
            </a:r>
            <a:r>
              <a:rPr lang="en-US" sz="2200" b="1" i="1" dirty="0" err="1" smtClean="0">
                <a:solidFill>
                  <a:srgbClr val="0000CC"/>
                </a:solidFill>
              </a:rPr>
              <a:t>tức</a:t>
            </a:r>
            <a:r>
              <a:rPr lang="en-US" sz="2200" b="1" i="1" dirty="0" smtClean="0">
                <a:solidFill>
                  <a:srgbClr val="0000CC"/>
                </a:solidFill>
              </a:rPr>
              <a:t> </a:t>
            </a:r>
            <a:r>
              <a:rPr lang="en-US" sz="2200" b="1" i="1" dirty="0" err="1" smtClean="0">
                <a:solidFill>
                  <a:srgbClr val="0000CC"/>
                </a:solidFill>
              </a:rPr>
              <a:t>là</a:t>
            </a:r>
            <a:r>
              <a:rPr lang="en-US" sz="2200" b="1" i="1" dirty="0" smtClean="0">
                <a:solidFill>
                  <a:srgbClr val="0000CC"/>
                </a:solidFill>
              </a:rPr>
              <a:t> </a:t>
            </a:r>
            <a:r>
              <a:rPr lang="en-US" sz="2200" b="1" i="1" dirty="0" err="1" smtClean="0">
                <a:solidFill>
                  <a:srgbClr val="0000CC"/>
                </a:solidFill>
              </a:rPr>
              <a:t>văn</a:t>
            </a:r>
            <a:r>
              <a:rPr lang="en-US" sz="2200" b="1" i="1" dirty="0" smtClean="0">
                <a:solidFill>
                  <a:srgbClr val="0000CC"/>
                </a:solidFill>
              </a:rPr>
              <a:t> </a:t>
            </a:r>
            <a:r>
              <a:rPr lang="en-US" sz="2200" b="1" i="1" dirty="0" err="1" smtClean="0">
                <a:solidFill>
                  <a:srgbClr val="0000CC"/>
                </a:solidFill>
              </a:rPr>
              <a:t>hóa</a:t>
            </a:r>
            <a:r>
              <a:rPr lang="en-US" sz="2200" b="1" i="1" dirty="0" smtClean="0">
                <a:solidFill>
                  <a:srgbClr val="0000CC"/>
                </a:solidFill>
              </a:rPr>
              <a:t>. </a:t>
            </a:r>
            <a:r>
              <a:rPr lang="en-US" sz="2200" b="1" i="1" dirty="0" err="1">
                <a:solidFill>
                  <a:srgbClr val="993300"/>
                </a:solidFill>
              </a:rPr>
              <a:t>Văn</a:t>
            </a:r>
            <a:r>
              <a:rPr lang="en-US" sz="2200" b="1" i="1" dirty="0">
                <a:solidFill>
                  <a:srgbClr val="993300"/>
                </a:solidFill>
              </a:rPr>
              <a:t> </a:t>
            </a:r>
            <a:r>
              <a:rPr lang="en-US" sz="2200" b="1" i="1" dirty="0" err="1">
                <a:solidFill>
                  <a:srgbClr val="993300"/>
                </a:solidFill>
              </a:rPr>
              <a:t>hóa</a:t>
            </a:r>
            <a:r>
              <a:rPr lang="en-US" sz="2200" b="1" i="1" dirty="0">
                <a:solidFill>
                  <a:srgbClr val="993300"/>
                </a:solidFill>
              </a:rPr>
              <a:t> </a:t>
            </a:r>
            <a:r>
              <a:rPr lang="en-US" sz="2200" b="1" i="1" dirty="0" err="1">
                <a:solidFill>
                  <a:srgbClr val="993300"/>
                </a:solidFill>
              </a:rPr>
              <a:t>là</a:t>
            </a:r>
            <a:r>
              <a:rPr lang="en-US" sz="2200" b="1" i="1" dirty="0">
                <a:solidFill>
                  <a:srgbClr val="993300"/>
                </a:solidFill>
              </a:rPr>
              <a:t> </a:t>
            </a:r>
            <a:r>
              <a:rPr lang="en-US" sz="2200" b="1" i="1" dirty="0" err="1">
                <a:solidFill>
                  <a:srgbClr val="993300"/>
                </a:solidFill>
              </a:rPr>
              <a:t>sự</a:t>
            </a:r>
            <a:r>
              <a:rPr lang="en-US" sz="2200" b="1" i="1" dirty="0">
                <a:solidFill>
                  <a:srgbClr val="993300"/>
                </a:solidFill>
              </a:rPr>
              <a:t> </a:t>
            </a:r>
            <a:r>
              <a:rPr lang="en-US" sz="2200" b="1" i="1" dirty="0" err="1">
                <a:solidFill>
                  <a:srgbClr val="993300"/>
                </a:solidFill>
              </a:rPr>
              <a:t>tổng</a:t>
            </a:r>
            <a:r>
              <a:rPr lang="en-US" sz="2200" b="1" i="1" dirty="0">
                <a:solidFill>
                  <a:srgbClr val="993300"/>
                </a:solidFill>
              </a:rPr>
              <a:t> </a:t>
            </a:r>
            <a:r>
              <a:rPr lang="en-US" sz="2200" b="1" i="1" dirty="0" err="1">
                <a:solidFill>
                  <a:srgbClr val="993300"/>
                </a:solidFill>
              </a:rPr>
              <a:t>hợp</a:t>
            </a:r>
            <a:r>
              <a:rPr lang="en-US" sz="2200" b="1" i="1" dirty="0">
                <a:solidFill>
                  <a:srgbClr val="993300"/>
                </a:solidFill>
              </a:rPr>
              <a:t> </a:t>
            </a:r>
            <a:r>
              <a:rPr lang="en-US" sz="2200" b="1" i="1" dirty="0" err="1">
                <a:solidFill>
                  <a:srgbClr val="993300"/>
                </a:solidFill>
              </a:rPr>
              <a:t>của</a:t>
            </a:r>
            <a:r>
              <a:rPr lang="en-US" sz="2200" b="1" i="1" dirty="0">
                <a:solidFill>
                  <a:srgbClr val="993300"/>
                </a:solidFill>
              </a:rPr>
              <a:t> </a:t>
            </a:r>
            <a:r>
              <a:rPr lang="en-US" sz="2200" b="1" i="1" dirty="0" err="1">
                <a:solidFill>
                  <a:srgbClr val="993300"/>
                </a:solidFill>
              </a:rPr>
              <a:t>mọi</a:t>
            </a:r>
            <a:r>
              <a:rPr lang="en-US" sz="2200" b="1" i="1" dirty="0">
                <a:solidFill>
                  <a:srgbClr val="993300"/>
                </a:solidFill>
              </a:rPr>
              <a:t> </a:t>
            </a:r>
            <a:r>
              <a:rPr lang="en-US" sz="2200" b="1" i="1" dirty="0" err="1">
                <a:solidFill>
                  <a:srgbClr val="993300"/>
                </a:solidFill>
              </a:rPr>
              <a:t>phương</a:t>
            </a:r>
            <a:r>
              <a:rPr lang="en-US" sz="2200" b="1" i="1" dirty="0">
                <a:solidFill>
                  <a:srgbClr val="993300"/>
                </a:solidFill>
              </a:rPr>
              <a:t> </a:t>
            </a:r>
            <a:r>
              <a:rPr lang="en-US" sz="2200" b="1" i="1" dirty="0" err="1">
                <a:solidFill>
                  <a:srgbClr val="993300"/>
                </a:solidFill>
              </a:rPr>
              <a:t>thức</a:t>
            </a:r>
            <a:r>
              <a:rPr lang="en-US" sz="2200" b="1" i="1" dirty="0">
                <a:solidFill>
                  <a:srgbClr val="993300"/>
                </a:solidFill>
              </a:rPr>
              <a:t> </a:t>
            </a:r>
            <a:r>
              <a:rPr lang="en-US" sz="2200" b="1" i="1" dirty="0" err="1">
                <a:solidFill>
                  <a:srgbClr val="993300"/>
                </a:solidFill>
              </a:rPr>
              <a:t>sinh</a:t>
            </a:r>
            <a:r>
              <a:rPr lang="en-US" sz="2200" b="1" i="1" dirty="0">
                <a:solidFill>
                  <a:srgbClr val="993300"/>
                </a:solidFill>
              </a:rPr>
              <a:t> </a:t>
            </a:r>
            <a:r>
              <a:rPr lang="en-US" sz="2200" b="1" i="1" dirty="0" err="1">
                <a:solidFill>
                  <a:srgbClr val="993300"/>
                </a:solidFill>
              </a:rPr>
              <a:t>hoạt</a:t>
            </a:r>
            <a:r>
              <a:rPr lang="en-US" sz="2200" b="1" i="1" dirty="0">
                <a:solidFill>
                  <a:srgbClr val="993300"/>
                </a:solidFill>
              </a:rPr>
              <a:t> </a:t>
            </a:r>
            <a:r>
              <a:rPr lang="en-US" sz="2200" b="1" i="1" dirty="0" err="1">
                <a:solidFill>
                  <a:srgbClr val="993300"/>
                </a:solidFill>
              </a:rPr>
              <a:t>cùng</a:t>
            </a:r>
            <a:r>
              <a:rPr lang="en-US" sz="2200" b="1" i="1" dirty="0">
                <a:solidFill>
                  <a:srgbClr val="993300"/>
                </a:solidFill>
              </a:rPr>
              <a:t> </a:t>
            </a:r>
            <a:r>
              <a:rPr lang="en-US" sz="2200" b="1" i="1" dirty="0" err="1">
                <a:solidFill>
                  <a:srgbClr val="993300"/>
                </a:solidFill>
              </a:rPr>
              <a:t>với</a:t>
            </a:r>
            <a:r>
              <a:rPr lang="en-US" sz="2200" b="1" i="1" dirty="0">
                <a:solidFill>
                  <a:srgbClr val="993300"/>
                </a:solidFill>
              </a:rPr>
              <a:t> </a:t>
            </a:r>
            <a:r>
              <a:rPr lang="en-US" sz="2200" b="1" i="1" dirty="0" err="1">
                <a:solidFill>
                  <a:srgbClr val="993300"/>
                </a:solidFill>
              </a:rPr>
              <a:t>biểu</a:t>
            </a:r>
            <a:r>
              <a:rPr lang="en-US" sz="2200" b="1" i="1" dirty="0">
                <a:solidFill>
                  <a:srgbClr val="993300"/>
                </a:solidFill>
              </a:rPr>
              <a:t> </a:t>
            </a:r>
            <a:r>
              <a:rPr lang="en-US" sz="2200" b="1" i="1" dirty="0" err="1">
                <a:solidFill>
                  <a:srgbClr val="993300"/>
                </a:solidFill>
              </a:rPr>
              <a:t>hiện</a:t>
            </a:r>
            <a:r>
              <a:rPr lang="en-US" sz="2200" b="1" i="1" dirty="0">
                <a:solidFill>
                  <a:srgbClr val="993300"/>
                </a:solidFill>
              </a:rPr>
              <a:t> </a:t>
            </a:r>
            <a:r>
              <a:rPr lang="en-US" sz="2200" b="1" i="1" dirty="0" err="1">
                <a:solidFill>
                  <a:srgbClr val="993300"/>
                </a:solidFill>
              </a:rPr>
              <a:t>của</a:t>
            </a:r>
            <a:r>
              <a:rPr lang="en-US" sz="2200" b="1" i="1" dirty="0">
                <a:solidFill>
                  <a:srgbClr val="993300"/>
                </a:solidFill>
              </a:rPr>
              <a:t> </a:t>
            </a:r>
            <a:r>
              <a:rPr lang="en-US" sz="2200" b="1" i="1" dirty="0" err="1">
                <a:solidFill>
                  <a:srgbClr val="993300"/>
                </a:solidFill>
              </a:rPr>
              <a:t>nó</a:t>
            </a:r>
            <a:r>
              <a:rPr lang="en-US" sz="2200" b="1" i="1" dirty="0">
                <a:solidFill>
                  <a:srgbClr val="993300"/>
                </a:solidFill>
              </a:rPr>
              <a:t> </a:t>
            </a:r>
            <a:r>
              <a:rPr lang="en-US" sz="2200" b="1" i="1" dirty="0" err="1">
                <a:solidFill>
                  <a:srgbClr val="993300"/>
                </a:solidFill>
              </a:rPr>
              <a:t>mà</a:t>
            </a:r>
            <a:r>
              <a:rPr lang="en-US" sz="2200" b="1" i="1" dirty="0">
                <a:solidFill>
                  <a:srgbClr val="993300"/>
                </a:solidFill>
              </a:rPr>
              <a:t> </a:t>
            </a:r>
            <a:r>
              <a:rPr lang="en-US" sz="2200" b="1" i="1" dirty="0" err="1">
                <a:solidFill>
                  <a:srgbClr val="993300"/>
                </a:solidFill>
              </a:rPr>
              <a:t>loài</a:t>
            </a:r>
            <a:r>
              <a:rPr lang="en-US" sz="2200" b="1" i="1" dirty="0">
                <a:solidFill>
                  <a:srgbClr val="993300"/>
                </a:solidFill>
              </a:rPr>
              <a:t> </a:t>
            </a:r>
            <a:r>
              <a:rPr lang="en-US" sz="2200" b="1" i="1" dirty="0" err="1">
                <a:solidFill>
                  <a:srgbClr val="993300"/>
                </a:solidFill>
              </a:rPr>
              <a:t>người</a:t>
            </a:r>
            <a:r>
              <a:rPr lang="en-US" sz="2200" b="1" i="1" dirty="0">
                <a:solidFill>
                  <a:srgbClr val="993300"/>
                </a:solidFill>
              </a:rPr>
              <a:t> </a:t>
            </a:r>
            <a:r>
              <a:rPr lang="en-US" sz="2200" b="1" i="1" dirty="0" err="1">
                <a:solidFill>
                  <a:srgbClr val="993300"/>
                </a:solidFill>
              </a:rPr>
              <a:t>đã</a:t>
            </a:r>
            <a:r>
              <a:rPr lang="en-US" sz="2200" b="1" i="1" dirty="0">
                <a:solidFill>
                  <a:srgbClr val="993300"/>
                </a:solidFill>
              </a:rPr>
              <a:t> </a:t>
            </a:r>
            <a:r>
              <a:rPr lang="en-US" sz="2200" b="1" i="1" dirty="0" err="1">
                <a:solidFill>
                  <a:srgbClr val="993300"/>
                </a:solidFill>
              </a:rPr>
              <a:t>sản</a:t>
            </a:r>
            <a:r>
              <a:rPr lang="en-US" sz="2200" b="1" i="1" dirty="0">
                <a:solidFill>
                  <a:srgbClr val="993300"/>
                </a:solidFill>
              </a:rPr>
              <a:t> </a:t>
            </a:r>
            <a:r>
              <a:rPr lang="en-US" sz="2200" b="1" i="1" dirty="0" err="1">
                <a:solidFill>
                  <a:srgbClr val="993300"/>
                </a:solidFill>
              </a:rPr>
              <a:t>sinh</a:t>
            </a:r>
            <a:r>
              <a:rPr lang="en-US" sz="2200" b="1" i="1" dirty="0">
                <a:solidFill>
                  <a:srgbClr val="993300"/>
                </a:solidFill>
              </a:rPr>
              <a:t> </a:t>
            </a:r>
            <a:r>
              <a:rPr lang="en-US" sz="2200" b="1" i="1" dirty="0" err="1">
                <a:solidFill>
                  <a:srgbClr val="993300"/>
                </a:solidFill>
              </a:rPr>
              <a:t>ra</a:t>
            </a:r>
            <a:r>
              <a:rPr lang="en-US" sz="2200" b="1" i="1" dirty="0">
                <a:solidFill>
                  <a:srgbClr val="993300"/>
                </a:solidFill>
              </a:rPr>
              <a:t> </a:t>
            </a:r>
            <a:r>
              <a:rPr lang="en-US" sz="2200" b="1" i="1" dirty="0" err="1">
                <a:solidFill>
                  <a:srgbClr val="993300"/>
                </a:solidFill>
              </a:rPr>
              <a:t>nhằm</a:t>
            </a:r>
            <a:r>
              <a:rPr lang="en-US" sz="2200" b="1" i="1" dirty="0">
                <a:solidFill>
                  <a:srgbClr val="993300"/>
                </a:solidFill>
              </a:rPr>
              <a:t> </a:t>
            </a:r>
            <a:r>
              <a:rPr lang="en-US" sz="2200" b="1" i="1" dirty="0" err="1">
                <a:solidFill>
                  <a:srgbClr val="993300"/>
                </a:solidFill>
              </a:rPr>
              <a:t>thích</a:t>
            </a:r>
            <a:r>
              <a:rPr lang="en-US" sz="2200" b="1" i="1" dirty="0">
                <a:solidFill>
                  <a:srgbClr val="993300"/>
                </a:solidFill>
              </a:rPr>
              <a:t> </a:t>
            </a:r>
            <a:r>
              <a:rPr lang="en-US" sz="2200" b="1" i="1" dirty="0" err="1">
                <a:solidFill>
                  <a:srgbClr val="993300"/>
                </a:solidFill>
              </a:rPr>
              <a:t>ứng</a:t>
            </a:r>
            <a:r>
              <a:rPr lang="en-US" sz="2200" b="1" i="1" dirty="0">
                <a:solidFill>
                  <a:srgbClr val="993300"/>
                </a:solidFill>
              </a:rPr>
              <a:t> </a:t>
            </a:r>
            <a:r>
              <a:rPr lang="en-US" sz="2200" b="1" i="1" dirty="0" err="1">
                <a:solidFill>
                  <a:srgbClr val="993300"/>
                </a:solidFill>
              </a:rPr>
              <a:t>những</a:t>
            </a:r>
            <a:r>
              <a:rPr lang="en-US" sz="2200" b="1" i="1" dirty="0">
                <a:solidFill>
                  <a:srgbClr val="993300"/>
                </a:solidFill>
              </a:rPr>
              <a:t> </a:t>
            </a:r>
            <a:r>
              <a:rPr lang="en-US" sz="2200" b="1" i="1" dirty="0" err="1">
                <a:solidFill>
                  <a:srgbClr val="993300"/>
                </a:solidFill>
              </a:rPr>
              <a:t>nhu</a:t>
            </a:r>
            <a:r>
              <a:rPr lang="en-US" sz="2200" b="1" i="1" dirty="0">
                <a:solidFill>
                  <a:srgbClr val="993300"/>
                </a:solidFill>
              </a:rPr>
              <a:t> </a:t>
            </a:r>
            <a:r>
              <a:rPr lang="en-US" sz="2200" b="1" i="1" dirty="0" err="1">
                <a:solidFill>
                  <a:srgbClr val="993300"/>
                </a:solidFill>
              </a:rPr>
              <a:t>cầu</a:t>
            </a:r>
            <a:r>
              <a:rPr lang="en-US" sz="2200" b="1" i="1" dirty="0">
                <a:solidFill>
                  <a:srgbClr val="993300"/>
                </a:solidFill>
              </a:rPr>
              <a:t> </a:t>
            </a:r>
            <a:r>
              <a:rPr lang="en-US" sz="2200" b="1" i="1" dirty="0" err="1">
                <a:solidFill>
                  <a:srgbClr val="993300"/>
                </a:solidFill>
              </a:rPr>
              <a:t>đời</a:t>
            </a:r>
            <a:r>
              <a:rPr lang="en-US" sz="2200" b="1" i="1" dirty="0">
                <a:solidFill>
                  <a:srgbClr val="993300"/>
                </a:solidFill>
              </a:rPr>
              <a:t> </a:t>
            </a:r>
            <a:r>
              <a:rPr lang="en-US" sz="2200" b="1" i="1" dirty="0" err="1">
                <a:solidFill>
                  <a:srgbClr val="993300"/>
                </a:solidFill>
              </a:rPr>
              <a:t>sống</a:t>
            </a:r>
            <a:r>
              <a:rPr lang="en-US" sz="2200" b="1" i="1" dirty="0">
                <a:solidFill>
                  <a:srgbClr val="993300"/>
                </a:solidFill>
              </a:rPr>
              <a:t> </a:t>
            </a:r>
            <a:r>
              <a:rPr lang="en-US" sz="2200" b="1" i="1" dirty="0" err="1">
                <a:solidFill>
                  <a:srgbClr val="993300"/>
                </a:solidFill>
              </a:rPr>
              <a:t>và</a:t>
            </a:r>
            <a:r>
              <a:rPr lang="en-US" sz="2200" b="1" i="1" dirty="0">
                <a:solidFill>
                  <a:srgbClr val="993300"/>
                </a:solidFill>
              </a:rPr>
              <a:t> </a:t>
            </a:r>
            <a:r>
              <a:rPr lang="en-US" sz="2200" b="1" i="1" dirty="0" err="1">
                <a:solidFill>
                  <a:srgbClr val="993300"/>
                </a:solidFill>
              </a:rPr>
              <a:t>đòi</a:t>
            </a:r>
            <a:r>
              <a:rPr lang="en-US" sz="2200" b="1" i="1" dirty="0">
                <a:solidFill>
                  <a:srgbClr val="993300"/>
                </a:solidFill>
              </a:rPr>
              <a:t> </a:t>
            </a:r>
            <a:r>
              <a:rPr lang="en-US" sz="2200" b="1" i="1" dirty="0" err="1">
                <a:solidFill>
                  <a:srgbClr val="993300"/>
                </a:solidFill>
              </a:rPr>
              <a:t>hỏi</a:t>
            </a:r>
            <a:r>
              <a:rPr lang="en-US" sz="2200" b="1" i="1" dirty="0">
                <a:solidFill>
                  <a:srgbClr val="993300"/>
                </a:solidFill>
              </a:rPr>
              <a:t> </a:t>
            </a:r>
            <a:r>
              <a:rPr lang="en-US" sz="2200" b="1" i="1" dirty="0" err="1">
                <a:solidFill>
                  <a:srgbClr val="993300"/>
                </a:solidFill>
              </a:rPr>
              <a:t>của</a:t>
            </a:r>
            <a:r>
              <a:rPr lang="en-US" sz="2200" b="1" i="1" dirty="0">
                <a:solidFill>
                  <a:srgbClr val="993300"/>
                </a:solidFill>
              </a:rPr>
              <a:t> </a:t>
            </a:r>
            <a:r>
              <a:rPr lang="en-US" sz="2200" b="1" i="1" dirty="0" err="1">
                <a:solidFill>
                  <a:srgbClr val="993300"/>
                </a:solidFill>
              </a:rPr>
              <a:t>sự</a:t>
            </a:r>
            <a:r>
              <a:rPr lang="en-US" sz="2200" b="1" i="1" dirty="0">
                <a:solidFill>
                  <a:srgbClr val="993300"/>
                </a:solidFill>
              </a:rPr>
              <a:t> </a:t>
            </a:r>
            <a:r>
              <a:rPr lang="en-US" sz="2200" b="1" i="1" dirty="0" err="1">
                <a:solidFill>
                  <a:srgbClr val="993300"/>
                </a:solidFill>
              </a:rPr>
              <a:t>sinh</a:t>
            </a:r>
            <a:r>
              <a:rPr lang="en-US" sz="2200" b="1" i="1" dirty="0">
                <a:solidFill>
                  <a:srgbClr val="993300"/>
                </a:solidFill>
              </a:rPr>
              <a:t> </a:t>
            </a:r>
            <a:r>
              <a:rPr lang="en-US" sz="2200" b="1" i="1" dirty="0" err="1">
                <a:solidFill>
                  <a:srgbClr val="993300"/>
                </a:solidFill>
              </a:rPr>
              <a:t>tồn</a:t>
            </a:r>
            <a:r>
              <a:rPr lang="en-US" sz="2200" b="1" i="1" dirty="0" smtClean="0">
                <a:solidFill>
                  <a:srgbClr val="993300"/>
                </a:solidFill>
              </a:rPr>
              <a:t>.”</a:t>
            </a:r>
            <a:r>
              <a:rPr lang="en-US" sz="2200" b="1" i="1" dirty="0" smtClean="0">
                <a:solidFill>
                  <a:srgbClr val="CC3300"/>
                </a:solidFill>
              </a:rPr>
              <a:t>         </a:t>
            </a:r>
            <a:r>
              <a:rPr lang="en-US" sz="1800" i="1" dirty="0" smtClean="0">
                <a:solidFill>
                  <a:srgbClr val="660066"/>
                </a:solidFill>
              </a:rPr>
              <a:t>(</a:t>
            </a:r>
            <a:r>
              <a:rPr lang="en-US" sz="1800" i="1" dirty="0" err="1" smtClean="0">
                <a:solidFill>
                  <a:srgbClr val="660066"/>
                </a:solidFill>
              </a:rPr>
              <a:t>Trong</a:t>
            </a:r>
            <a:r>
              <a:rPr lang="en-US" sz="1800" i="1" dirty="0" smtClean="0">
                <a:solidFill>
                  <a:srgbClr val="660066"/>
                </a:solidFill>
              </a:rPr>
              <a:t> </a:t>
            </a:r>
            <a:r>
              <a:rPr lang="en-US" sz="1800" i="1" dirty="0" err="1" smtClean="0">
                <a:solidFill>
                  <a:srgbClr val="660066"/>
                </a:solidFill>
              </a:rPr>
              <a:t>Mục</a:t>
            </a:r>
            <a:r>
              <a:rPr lang="en-US" sz="1800" i="1" dirty="0" smtClean="0">
                <a:solidFill>
                  <a:srgbClr val="660066"/>
                </a:solidFill>
              </a:rPr>
              <a:t> </a:t>
            </a:r>
            <a:r>
              <a:rPr lang="en-US" sz="1800" i="1" dirty="0" err="1" smtClean="0">
                <a:solidFill>
                  <a:srgbClr val="660066"/>
                </a:solidFill>
              </a:rPr>
              <a:t>đọc</a:t>
            </a:r>
            <a:r>
              <a:rPr lang="en-US" sz="1800" i="1" dirty="0" smtClean="0">
                <a:solidFill>
                  <a:srgbClr val="660066"/>
                </a:solidFill>
              </a:rPr>
              <a:t> </a:t>
            </a:r>
            <a:r>
              <a:rPr lang="en-US" sz="1800" i="1" dirty="0" err="1" smtClean="0">
                <a:solidFill>
                  <a:srgbClr val="660066"/>
                </a:solidFill>
              </a:rPr>
              <a:t>sách</a:t>
            </a:r>
            <a:r>
              <a:rPr lang="en-US" sz="1800" i="1" dirty="0" smtClean="0">
                <a:solidFill>
                  <a:srgbClr val="660066"/>
                </a:solidFill>
              </a:rPr>
              <a:t> ở </a:t>
            </a:r>
            <a:r>
              <a:rPr lang="en-US" sz="1800" i="1" dirty="0" err="1" smtClean="0">
                <a:solidFill>
                  <a:srgbClr val="660066"/>
                </a:solidFill>
              </a:rPr>
              <a:t>phần</a:t>
            </a:r>
            <a:r>
              <a:rPr lang="en-US" sz="1800" i="1" dirty="0" smtClean="0">
                <a:solidFill>
                  <a:srgbClr val="660066"/>
                </a:solidFill>
              </a:rPr>
              <a:t> </a:t>
            </a:r>
            <a:r>
              <a:rPr lang="en-US" sz="1800" i="1" dirty="0" err="1" smtClean="0">
                <a:solidFill>
                  <a:srgbClr val="660066"/>
                </a:solidFill>
              </a:rPr>
              <a:t>cuối</a:t>
            </a:r>
            <a:r>
              <a:rPr lang="en-US" sz="1800" i="1" dirty="0" smtClean="0">
                <a:solidFill>
                  <a:srgbClr val="660066"/>
                </a:solidFill>
              </a:rPr>
              <a:t> </a:t>
            </a:r>
            <a:r>
              <a:rPr lang="en-US" sz="1800" i="1" dirty="0" err="1" smtClean="0">
                <a:solidFill>
                  <a:srgbClr val="660066"/>
                </a:solidFill>
              </a:rPr>
              <a:t>tập</a:t>
            </a:r>
            <a:r>
              <a:rPr lang="en-US" sz="1800" i="1" dirty="0" smtClean="0">
                <a:solidFill>
                  <a:srgbClr val="660066"/>
                </a:solidFill>
              </a:rPr>
              <a:t> “</a:t>
            </a:r>
            <a:r>
              <a:rPr lang="en-US" sz="1800" i="1" dirty="0" err="1" smtClean="0">
                <a:solidFill>
                  <a:srgbClr val="660066"/>
                </a:solidFill>
              </a:rPr>
              <a:t>Nhật</a:t>
            </a:r>
            <a:r>
              <a:rPr lang="en-US" sz="1800" i="1" dirty="0" smtClean="0">
                <a:solidFill>
                  <a:srgbClr val="660066"/>
                </a:solidFill>
              </a:rPr>
              <a:t> </a:t>
            </a:r>
            <a:r>
              <a:rPr lang="en-US" sz="1800" i="1" dirty="0" err="1" smtClean="0">
                <a:solidFill>
                  <a:srgbClr val="660066"/>
                </a:solidFill>
              </a:rPr>
              <a:t>ký</a:t>
            </a:r>
            <a:r>
              <a:rPr lang="en-US" sz="1800" i="1" dirty="0" smtClean="0">
                <a:solidFill>
                  <a:srgbClr val="660066"/>
                </a:solidFill>
              </a:rPr>
              <a:t> </a:t>
            </a:r>
            <a:r>
              <a:rPr lang="en-US" sz="1800" i="1" dirty="0" err="1" smtClean="0">
                <a:solidFill>
                  <a:srgbClr val="660066"/>
                </a:solidFill>
              </a:rPr>
              <a:t>trong</a:t>
            </a:r>
            <a:r>
              <a:rPr lang="en-US" sz="1800" i="1" dirty="0" smtClean="0">
                <a:solidFill>
                  <a:srgbClr val="660066"/>
                </a:solidFill>
              </a:rPr>
              <a:t> </a:t>
            </a:r>
            <a:r>
              <a:rPr lang="en-US" sz="1800" i="1" dirty="0" err="1" smtClean="0">
                <a:solidFill>
                  <a:srgbClr val="660066"/>
                </a:solidFill>
              </a:rPr>
              <a:t>tù</a:t>
            </a:r>
            <a:r>
              <a:rPr lang="en-US" sz="1800" i="1" dirty="0" smtClean="0">
                <a:solidFill>
                  <a:srgbClr val="660066"/>
                </a:solidFill>
              </a:rPr>
              <a:t>”)</a:t>
            </a:r>
            <a:endParaRPr lang="en-US" sz="1800" b="1" i="1" dirty="0" smtClean="0">
              <a:solidFill>
                <a:srgbClr val="CC3300"/>
              </a:solidFill>
            </a:endParaRPr>
          </a:p>
          <a:p>
            <a:pPr>
              <a:spcBef>
                <a:spcPts val="300"/>
              </a:spcBef>
              <a:spcAft>
                <a:spcPts val="300"/>
              </a:spcAft>
              <a:buClr>
                <a:srgbClr val="0000CC"/>
              </a:buClr>
            </a:pPr>
            <a:r>
              <a:rPr lang="en-US" sz="2200" b="1" i="1" dirty="0" err="1" smtClean="0">
                <a:solidFill>
                  <a:srgbClr val="0000CC"/>
                </a:solidFill>
              </a:rPr>
              <a:t>Sau</a:t>
            </a:r>
            <a:r>
              <a:rPr lang="en-US" sz="2200" b="1" i="1" dirty="0" smtClean="0">
                <a:solidFill>
                  <a:srgbClr val="0000CC"/>
                </a:solidFill>
              </a:rPr>
              <a:t> </a:t>
            </a:r>
            <a:r>
              <a:rPr lang="en-US" sz="2200" b="1" i="1" dirty="0" err="1" smtClean="0">
                <a:solidFill>
                  <a:srgbClr val="0000CC"/>
                </a:solidFill>
              </a:rPr>
              <a:t>Cách</a:t>
            </a:r>
            <a:r>
              <a:rPr lang="en-US" sz="2200" b="1" i="1" dirty="0" smtClean="0">
                <a:solidFill>
                  <a:srgbClr val="0000CC"/>
                </a:solidFill>
              </a:rPr>
              <a:t> </a:t>
            </a:r>
            <a:r>
              <a:rPr lang="en-US" sz="2200" b="1" i="1" dirty="0" err="1" smtClean="0">
                <a:solidFill>
                  <a:srgbClr val="0000CC"/>
                </a:solidFill>
              </a:rPr>
              <a:t>mạng</a:t>
            </a:r>
            <a:r>
              <a:rPr lang="en-US" sz="2200" b="1" i="1" dirty="0" smtClean="0">
                <a:solidFill>
                  <a:srgbClr val="0000CC"/>
                </a:solidFill>
              </a:rPr>
              <a:t> </a:t>
            </a:r>
            <a:r>
              <a:rPr lang="en-US" sz="2200" b="1" i="1" dirty="0" err="1" smtClean="0">
                <a:solidFill>
                  <a:srgbClr val="0000CC"/>
                </a:solidFill>
              </a:rPr>
              <a:t>Tháng</a:t>
            </a:r>
            <a:r>
              <a:rPr lang="en-US" sz="2200" b="1" i="1" dirty="0" smtClean="0">
                <a:solidFill>
                  <a:srgbClr val="0000CC"/>
                </a:solidFill>
              </a:rPr>
              <a:t> 8-1945, </a:t>
            </a:r>
            <a:r>
              <a:rPr lang="en-US" sz="2200" b="1" i="1" dirty="0" err="1" smtClean="0">
                <a:solidFill>
                  <a:srgbClr val="0000CC"/>
                </a:solidFill>
              </a:rPr>
              <a:t>Người</a:t>
            </a:r>
            <a:r>
              <a:rPr lang="en-US" sz="2200" b="1" i="1" dirty="0" smtClean="0">
                <a:solidFill>
                  <a:srgbClr val="0000CC"/>
                </a:solidFill>
              </a:rPr>
              <a:t> </a:t>
            </a:r>
            <a:r>
              <a:rPr lang="en-US" sz="2200" b="1" i="1" dirty="0" err="1">
                <a:solidFill>
                  <a:srgbClr val="0000CC"/>
                </a:solidFill>
              </a:rPr>
              <a:t>x</a:t>
            </a:r>
            <a:r>
              <a:rPr lang="en-US" sz="2200" b="1" i="1" dirty="0" err="1" smtClean="0">
                <a:solidFill>
                  <a:srgbClr val="0000CC"/>
                </a:solidFill>
              </a:rPr>
              <a:t>ác</a:t>
            </a:r>
            <a:r>
              <a:rPr lang="en-US" sz="2200" b="1" i="1" dirty="0" smtClean="0">
                <a:solidFill>
                  <a:srgbClr val="0000CC"/>
                </a:solidFill>
              </a:rPr>
              <a:t> </a:t>
            </a:r>
            <a:r>
              <a:rPr lang="en-US" sz="2200" b="1" i="1" dirty="0" err="1" smtClean="0">
                <a:solidFill>
                  <a:srgbClr val="0000CC"/>
                </a:solidFill>
              </a:rPr>
              <a:t>định</a:t>
            </a:r>
            <a:r>
              <a:rPr lang="en-US" sz="2200" b="1" i="1" dirty="0" smtClean="0">
                <a:solidFill>
                  <a:srgbClr val="0000CC"/>
                </a:solidFill>
              </a:rPr>
              <a:t>:</a:t>
            </a:r>
          </a:p>
          <a:p>
            <a:pPr marL="640080" indent="-274320">
              <a:spcBef>
                <a:spcPts val="300"/>
              </a:spcBef>
              <a:spcAft>
                <a:spcPts val="300"/>
              </a:spcAft>
              <a:buClr>
                <a:srgbClr val="C00000"/>
              </a:buClr>
              <a:buFont typeface="Wingdings" pitchFamily="2" charset="2"/>
              <a:buChar char="§"/>
            </a:pPr>
            <a:r>
              <a:rPr lang="en-US" sz="2200" b="1" i="1" dirty="0" smtClean="0">
                <a:solidFill>
                  <a:srgbClr val="006600"/>
                </a:solidFill>
              </a:rPr>
              <a:t>“</a:t>
            </a:r>
            <a:r>
              <a:rPr lang="en-US" sz="2200" b="1" i="1" dirty="0" err="1">
                <a:solidFill>
                  <a:srgbClr val="006600"/>
                </a:solidFill>
              </a:rPr>
              <a:t>Văn</a:t>
            </a:r>
            <a:r>
              <a:rPr lang="en-US" sz="2200" b="1" i="1" dirty="0">
                <a:solidFill>
                  <a:srgbClr val="006600"/>
                </a:solidFill>
              </a:rPr>
              <a:t> </a:t>
            </a:r>
            <a:r>
              <a:rPr lang="en-US" sz="2200" b="1" i="1" dirty="0" err="1">
                <a:solidFill>
                  <a:srgbClr val="006600"/>
                </a:solidFill>
              </a:rPr>
              <a:t>hóa</a:t>
            </a:r>
            <a:r>
              <a:rPr lang="en-US" sz="2200" b="1" i="1" dirty="0">
                <a:solidFill>
                  <a:srgbClr val="006600"/>
                </a:solidFill>
              </a:rPr>
              <a:t> </a:t>
            </a:r>
            <a:r>
              <a:rPr lang="en-US" sz="2200" b="1" i="1" dirty="0" err="1">
                <a:solidFill>
                  <a:srgbClr val="006600"/>
                </a:solidFill>
              </a:rPr>
              <a:t>là</a:t>
            </a:r>
            <a:r>
              <a:rPr lang="en-US" sz="2200" b="1" i="1" dirty="0">
                <a:solidFill>
                  <a:srgbClr val="006600"/>
                </a:solidFill>
              </a:rPr>
              <a:t> </a:t>
            </a:r>
            <a:r>
              <a:rPr lang="en-US" sz="2200" b="1" i="1" dirty="0" err="1">
                <a:solidFill>
                  <a:srgbClr val="006600"/>
                </a:solidFill>
              </a:rPr>
              <a:t>đời</a:t>
            </a:r>
            <a:r>
              <a:rPr lang="en-US" sz="2200" b="1" i="1" dirty="0">
                <a:solidFill>
                  <a:srgbClr val="006600"/>
                </a:solidFill>
              </a:rPr>
              <a:t> </a:t>
            </a:r>
            <a:r>
              <a:rPr lang="en-US" sz="2200" b="1" i="1" dirty="0" err="1">
                <a:solidFill>
                  <a:srgbClr val="006600"/>
                </a:solidFill>
              </a:rPr>
              <a:t>sống</a:t>
            </a:r>
            <a:r>
              <a:rPr lang="en-US" sz="2200" b="1" i="1" dirty="0">
                <a:solidFill>
                  <a:srgbClr val="006600"/>
                </a:solidFill>
              </a:rPr>
              <a:t> </a:t>
            </a:r>
            <a:r>
              <a:rPr lang="en-US" sz="2200" b="1" i="1" dirty="0" err="1">
                <a:solidFill>
                  <a:srgbClr val="006600"/>
                </a:solidFill>
              </a:rPr>
              <a:t>tinh</a:t>
            </a:r>
            <a:r>
              <a:rPr lang="en-US" sz="2200" b="1" i="1" dirty="0">
                <a:solidFill>
                  <a:srgbClr val="006600"/>
                </a:solidFill>
              </a:rPr>
              <a:t> </a:t>
            </a:r>
            <a:r>
              <a:rPr lang="en-US" sz="2200" b="1" i="1" dirty="0" err="1">
                <a:solidFill>
                  <a:srgbClr val="006600"/>
                </a:solidFill>
              </a:rPr>
              <a:t>thần</a:t>
            </a:r>
            <a:r>
              <a:rPr lang="en-US" sz="2200" b="1" i="1" dirty="0">
                <a:solidFill>
                  <a:srgbClr val="006600"/>
                </a:solidFill>
              </a:rPr>
              <a:t> </a:t>
            </a:r>
            <a:r>
              <a:rPr lang="en-US" sz="2200" b="1" i="1" dirty="0" err="1">
                <a:solidFill>
                  <a:srgbClr val="006600"/>
                </a:solidFill>
              </a:rPr>
              <a:t>của</a:t>
            </a:r>
            <a:r>
              <a:rPr lang="en-US" sz="2200" b="1" i="1" dirty="0">
                <a:solidFill>
                  <a:srgbClr val="006600"/>
                </a:solidFill>
              </a:rPr>
              <a:t> </a:t>
            </a:r>
            <a:r>
              <a:rPr lang="en-US" sz="2200" b="1" i="1" dirty="0" err="1">
                <a:solidFill>
                  <a:srgbClr val="006600"/>
                </a:solidFill>
              </a:rPr>
              <a:t>xã</a:t>
            </a:r>
            <a:r>
              <a:rPr lang="en-US" sz="2200" b="1" i="1" dirty="0">
                <a:solidFill>
                  <a:srgbClr val="006600"/>
                </a:solidFill>
              </a:rPr>
              <a:t> </a:t>
            </a:r>
            <a:r>
              <a:rPr lang="en-US" sz="2200" b="1" i="1" dirty="0" err="1">
                <a:solidFill>
                  <a:srgbClr val="006600"/>
                </a:solidFill>
              </a:rPr>
              <a:t>hội</a:t>
            </a:r>
            <a:r>
              <a:rPr lang="en-US" sz="2200" b="1" i="1" dirty="0">
                <a:solidFill>
                  <a:srgbClr val="006600"/>
                </a:solidFill>
              </a:rPr>
              <a:t>, </a:t>
            </a:r>
            <a:r>
              <a:rPr lang="en-US" sz="2200" b="1" i="1" dirty="0" err="1">
                <a:solidFill>
                  <a:srgbClr val="006600"/>
                </a:solidFill>
              </a:rPr>
              <a:t>là</a:t>
            </a:r>
            <a:r>
              <a:rPr lang="en-US" sz="2200" b="1" i="1" dirty="0">
                <a:solidFill>
                  <a:srgbClr val="006600"/>
                </a:solidFill>
              </a:rPr>
              <a:t> </a:t>
            </a:r>
            <a:r>
              <a:rPr lang="en-US" sz="2200" b="1" i="1" dirty="0" err="1">
                <a:solidFill>
                  <a:srgbClr val="006600"/>
                </a:solidFill>
              </a:rPr>
              <a:t>thuộc</a:t>
            </a:r>
            <a:r>
              <a:rPr lang="en-US" sz="2200" b="1" i="1" dirty="0">
                <a:solidFill>
                  <a:srgbClr val="006600"/>
                </a:solidFill>
              </a:rPr>
              <a:t> </a:t>
            </a:r>
            <a:r>
              <a:rPr lang="en-US" sz="2200" b="1" i="1" dirty="0" err="1">
                <a:solidFill>
                  <a:srgbClr val="006600"/>
                </a:solidFill>
              </a:rPr>
              <a:t>về</a:t>
            </a:r>
            <a:r>
              <a:rPr lang="en-US" sz="2200" b="1" i="1" dirty="0">
                <a:solidFill>
                  <a:srgbClr val="006600"/>
                </a:solidFill>
              </a:rPr>
              <a:t> </a:t>
            </a:r>
            <a:r>
              <a:rPr lang="en-US" sz="2200" b="1" i="1" dirty="0" err="1">
                <a:solidFill>
                  <a:srgbClr val="006600"/>
                </a:solidFill>
              </a:rPr>
              <a:t>kiến</a:t>
            </a:r>
            <a:r>
              <a:rPr lang="en-US" sz="2200" b="1" i="1" dirty="0">
                <a:solidFill>
                  <a:srgbClr val="006600"/>
                </a:solidFill>
              </a:rPr>
              <a:t> </a:t>
            </a:r>
            <a:r>
              <a:rPr lang="en-US" sz="2200" b="1" i="1" dirty="0" err="1">
                <a:solidFill>
                  <a:srgbClr val="006600"/>
                </a:solidFill>
              </a:rPr>
              <a:t>trúc</a:t>
            </a:r>
            <a:r>
              <a:rPr lang="en-US" sz="2200" b="1" i="1" dirty="0">
                <a:solidFill>
                  <a:srgbClr val="006600"/>
                </a:solidFill>
              </a:rPr>
              <a:t> </a:t>
            </a:r>
            <a:r>
              <a:rPr lang="en-US" sz="2200" b="1" i="1" dirty="0" err="1" smtClean="0">
                <a:solidFill>
                  <a:srgbClr val="006600"/>
                </a:solidFill>
              </a:rPr>
              <a:t>thượng</a:t>
            </a:r>
            <a:r>
              <a:rPr lang="en-US" sz="2200" b="1" i="1" dirty="0" smtClean="0">
                <a:solidFill>
                  <a:srgbClr val="006600"/>
                </a:solidFill>
              </a:rPr>
              <a:t> </a:t>
            </a:r>
            <a:r>
              <a:rPr lang="en-US" sz="2200" b="1" i="1" dirty="0" err="1">
                <a:solidFill>
                  <a:srgbClr val="006600"/>
                </a:solidFill>
              </a:rPr>
              <a:t>tầng</a:t>
            </a:r>
            <a:r>
              <a:rPr lang="en-US" sz="2200" b="1" i="1" dirty="0">
                <a:solidFill>
                  <a:srgbClr val="006600"/>
                </a:solidFill>
              </a:rPr>
              <a:t> </a:t>
            </a:r>
            <a:r>
              <a:rPr lang="en-US" sz="2200" b="1" i="1" dirty="0" err="1">
                <a:solidFill>
                  <a:srgbClr val="006600"/>
                </a:solidFill>
              </a:rPr>
              <a:t>của</a:t>
            </a:r>
            <a:r>
              <a:rPr lang="en-US" sz="2200" b="1" i="1" dirty="0">
                <a:solidFill>
                  <a:srgbClr val="006600"/>
                </a:solidFill>
              </a:rPr>
              <a:t> </a:t>
            </a:r>
            <a:r>
              <a:rPr lang="en-US" sz="2200" b="1" i="1" dirty="0" err="1">
                <a:solidFill>
                  <a:srgbClr val="006600"/>
                </a:solidFill>
              </a:rPr>
              <a:t>xã</a:t>
            </a:r>
            <a:r>
              <a:rPr lang="en-US" sz="2200" b="1" i="1" dirty="0">
                <a:solidFill>
                  <a:srgbClr val="006600"/>
                </a:solidFill>
              </a:rPr>
              <a:t> </a:t>
            </a:r>
            <a:r>
              <a:rPr lang="en-US" sz="2200" b="1" i="1" dirty="0" err="1">
                <a:solidFill>
                  <a:srgbClr val="006600"/>
                </a:solidFill>
              </a:rPr>
              <a:t>hội</a:t>
            </a:r>
            <a:r>
              <a:rPr lang="en-US" sz="2200" b="1" dirty="0" smtClean="0">
                <a:solidFill>
                  <a:srgbClr val="006600"/>
                </a:solidFill>
              </a:rPr>
              <a:t>”.    </a:t>
            </a:r>
            <a:r>
              <a:rPr lang="en-US" sz="2000" i="1" dirty="0" smtClean="0">
                <a:solidFill>
                  <a:srgbClr val="002060"/>
                </a:solidFill>
              </a:rPr>
              <a:t>(</a:t>
            </a:r>
            <a:r>
              <a:rPr lang="en-US" sz="2000" i="1" dirty="0" err="1" smtClean="0">
                <a:solidFill>
                  <a:srgbClr val="002060"/>
                </a:solidFill>
              </a:rPr>
              <a:t>nghĩa</a:t>
            </a:r>
            <a:r>
              <a:rPr lang="en-US" sz="2000" i="1" dirty="0" smtClean="0">
                <a:solidFill>
                  <a:srgbClr val="002060"/>
                </a:solidFill>
              </a:rPr>
              <a:t> </a:t>
            </a:r>
            <a:r>
              <a:rPr lang="en-US" sz="2000" i="1" dirty="0" err="1" smtClean="0">
                <a:solidFill>
                  <a:srgbClr val="002060"/>
                </a:solidFill>
              </a:rPr>
              <a:t>hẹp</a:t>
            </a:r>
            <a:r>
              <a:rPr lang="en-US" sz="2000" i="1" dirty="0" smtClean="0">
                <a:solidFill>
                  <a:srgbClr val="002060"/>
                </a:solidFill>
              </a:rPr>
              <a:t>)</a:t>
            </a:r>
            <a:r>
              <a:rPr lang="en-US" sz="2200" dirty="0" smtClean="0">
                <a:solidFill>
                  <a:srgbClr val="006600"/>
                </a:solidFill>
              </a:rPr>
              <a:t> </a:t>
            </a:r>
            <a:endParaRPr lang="en-US" sz="2200" i="1" dirty="0" smtClean="0">
              <a:solidFill>
                <a:srgbClr val="006600"/>
              </a:solidFill>
            </a:endParaRPr>
          </a:p>
        </p:txBody>
      </p:sp>
      <p:sp>
        <p:nvSpPr>
          <p:cNvPr id="4" name="Slide Number Placeholder 3"/>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4</a:t>
            </a:fld>
            <a:endParaRPr lang="en-US" b="1" dirty="0">
              <a:solidFill>
                <a:srgbClr val="0000CC"/>
              </a:solidFill>
            </a:endParaRPr>
          </a:p>
        </p:txBody>
      </p:sp>
      <p:sp>
        <p:nvSpPr>
          <p:cNvPr id="5" name="AutoShape 2" descr="https://upload.wikimedia.org/wikipedia/commons/thumb/7/72/The_prison_diary_of_Ho_Chi_Minh.tif/lossy-page1-200px-The_prison_diary_of_Ho_Chi_Minh.tif.jpg"/>
          <p:cNvSpPr>
            <a:spLocks noChangeAspect="1" noChangeArrowheads="1"/>
          </p:cNvSpPr>
          <p:nvPr/>
        </p:nvSpPr>
        <p:spPr bwMode="auto">
          <a:xfrm>
            <a:off x="155575" y="-1195388"/>
            <a:ext cx="1905000" cy="2505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93818560"/>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CF13A01-C834-423B-943D-C119CDDAEA63}" type="slidenum">
              <a:rPr lang="en-US" smtClean="0"/>
              <a:pPr/>
              <a:t>5</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3352800" cy="421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4343400"/>
            <a:ext cx="3505200" cy="2246769"/>
          </a:xfrm>
          <a:prstGeom prst="rect">
            <a:avLst/>
          </a:prstGeom>
        </p:spPr>
        <p:txBody>
          <a:bodyPr wrap="square">
            <a:spAutoFit/>
          </a:bodyPr>
          <a:lstStyle/>
          <a:p>
            <a:r>
              <a:rPr lang="en-US" sz="2000" b="1" dirty="0" err="1" smtClean="0">
                <a:solidFill>
                  <a:srgbClr val="0000CC"/>
                </a:solidFill>
              </a:rPr>
              <a:t>Bìa</a:t>
            </a:r>
            <a:r>
              <a:rPr lang="en-US" sz="2000" b="1" dirty="0" smtClean="0">
                <a:solidFill>
                  <a:srgbClr val="0000CC"/>
                </a:solidFill>
              </a:rPr>
              <a:t> </a:t>
            </a:r>
            <a:r>
              <a:rPr lang="en-US" sz="2000" b="1" dirty="0" err="1" smtClean="0">
                <a:solidFill>
                  <a:srgbClr val="0000CC"/>
                </a:solidFill>
              </a:rPr>
              <a:t>gốc</a:t>
            </a:r>
            <a:r>
              <a:rPr lang="en-US" sz="2000" b="1" dirty="0" smtClean="0">
                <a:solidFill>
                  <a:srgbClr val="0000CC"/>
                </a:solidFill>
              </a:rPr>
              <a:t> </a:t>
            </a:r>
            <a:r>
              <a:rPr lang="en-US" sz="2000" b="1" dirty="0" err="1" smtClean="0">
                <a:solidFill>
                  <a:srgbClr val="0000CC"/>
                </a:solidFill>
              </a:rPr>
              <a:t>của</a:t>
            </a:r>
            <a:r>
              <a:rPr lang="en-US" sz="2000" b="1" dirty="0" smtClean="0">
                <a:solidFill>
                  <a:srgbClr val="0000CC"/>
                </a:solidFill>
              </a:rPr>
              <a:t> </a:t>
            </a:r>
            <a:r>
              <a:rPr lang="en-US" sz="2000" b="1" dirty="0" err="1" smtClean="0">
                <a:solidFill>
                  <a:srgbClr val="0000CC"/>
                </a:solidFill>
              </a:rPr>
              <a:t>tập</a:t>
            </a:r>
            <a:r>
              <a:rPr lang="en-US" sz="2000" b="1" dirty="0" smtClean="0">
                <a:solidFill>
                  <a:srgbClr val="0000CC"/>
                </a:solidFill>
              </a:rPr>
              <a:t> </a:t>
            </a:r>
            <a:r>
              <a:rPr lang="en-US" sz="2000" b="1" dirty="0" err="1" smtClean="0">
                <a:solidFill>
                  <a:srgbClr val="0000CC"/>
                </a:solidFill>
              </a:rPr>
              <a:t>thơ</a:t>
            </a:r>
            <a:r>
              <a:rPr lang="en-US" sz="2000" b="1" dirty="0" smtClean="0">
                <a:solidFill>
                  <a:srgbClr val="0000CC"/>
                </a:solidFill>
              </a:rPr>
              <a:t>:  </a:t>
            </a:r>
            <a:r>
              <a:rPr lang="en-US" sz="2000" b="1" i="1" dirty="0" smtClean="0">
                <a:solidFill>
                  <a:srgbClr val="C00000"/>
                </a:solidFill>
              </a:rPr>
              <a:t>“</a:t>
            </a:r>
            <a:r>
              <a:rPr lang="en-US" sz="2000" b="1" i="1" dirty="0" err="1" smtClean="0">
                <a:solidFill>
                  <a:srgbClr val="C00000"/>
                </a:solidFill>
              </a:rPr>
              <a:t>Ngục</a:t>
            </a:r>
            <a:r>
              <a:rPr lang="en-US" sz="2000" b="1" i="1" dirty="0" smtClean="0">
                <a:solidFill>
                  <a:srgbClr val="C00000"/>
                </a:solidFill>
              </a:rPr>
              <a:t> </a:t>
            </a:r>
            <a:r>
              <a:rPr lang="en-US" sz="2000" b="1" i="1" dirty="0" err="1">
                <a:solidFill>
                  <a:srgbClr val="C00000"/>
                </a:solidFill>
              </a:rPr>
              <a:t>trung</a:t>
            </a:r>
            <a:r>
              <a:rPr lang="en-US" sz="2000" b="1" i="1" dirty="0">
                <a:solidFill>
                  <a:srgbClr val="C00000"/>
                </a:solidFill>
              </a:rPr>
              <a:t> </a:t>
            </a:r>
            <a:r>
              <a:rPr lang="en-US" sz="2000" b="1" i="1" dirty="0" err="1">
                <a:solidFill>
                  <a:srgbClr val="C00000"/>
                </a:solidFill>
              </a:rPr>
              <a:t>nhật</a:t>
            </a:r>
            <a:r>
              <a:rPr lang="en-US" sz="2000" b="1" i="1" dirty="0">
                <a:solidFill>
                  <a:srgbClr val="C00000"/>
                </a:solidFill>
              </a:rPr>
              <a:t> </a:t>
            </a:r>
            <a:r>
              <a:rPr lang="en-US" sz="2000" b="1" i="1" dirty="0" err="1" smtClean="0">
                <a:solidFill>
                  <a:srgbClr val="C00000"/>
                </a:solidFill>
              </a:rPr>
              <a:t>ký</a:t>
            </a:r>
            <a:r>
              <a:rPr lang="en-US" sz="2000" b="1" i="1" dirty="0" smtClean="0">
                <a:solidFill>
                  <a:srgbClr val="C00000"/>
                </a:solidFill>
              </a:rPr>
              <a:t>”, </a:t>
            </a:r>
            <a:r>
              <a:rPr lang="en-US" sz="2000" dirty="0" err="1" smtClean="0">
                <a:solidFill>
                  <a:srgbClr val="0000CC"/>
                </a:solidFill>
              </a:rPr>
              <a:t>có</a:t>
            </a:r>
            <a:r>
              <a:rPr lang="en-US" sz="2000" dirty="0" smtClean="0">
                <a:solidFill>
                  <a:srgbClr val="0000CC"/>
                </a:solidFill>
              </a:rPr>
              <a:t> </a:t>
            </a:r>
            <a:r>
              <a:rPr lang="vi-VN" sz="2000" dirty="0">
                <a:solidFill>
                  <a:srgbClr val="0000CC"/>
                </a:solidFill>
              </a:rPr>
              <a:t>bốn câu đề </a:t>
            </a:r>
            <a:r>
              <a:rPr lang="vi-VN" sz="2000" dirty="0" smtClean="0">
                <a:solidFill>
                  <a:srgbClr val="0000CC"/>
                </a:solidFill>
              </a:rPr>
              <a:t>từ</a:t>
            </a:r>
            <a:r>
              <a:rPr lang="en-US" sz="2000" dirty="0" smtClean="0"/>
              <a:t>: </a:t>
            </a:r>
          </a:p>
          <a:p>
            <a:r>
              <a:rPr lang="en-US" sz="2000" b="1" dirty="0" smtClean="0">
                <a:solidFill>
                  <a:srgbClr val="0000CC"/>
                </a:solidFill>
              </a:rPr>
              <a:t>“</a:t>
            </a:r>
            <a:r>
              <a:rPr lang="vi-VN" sz="2000" b="1" dirty="0" smtClean="0">
                <a:solidFill>
                  <a:srgbClr val="0000CC"/>
                </a:solidFill>
              </a:rPr>
              <a:t>Thân </a:t>
            </a:r>
            <a:r>
              <a:rPr lang="vi-VN" sz="2000" b="1" dirty="0">
                <a:solidFill>
                  <a:srgbClr val="0000CC"/>
                </a:solidFill>
              </a:rPr>
              <a:t>thể ở trong </a:t>
            </a:r>
            <a:r>
              <a:rPr lang="vi-VN" sz="2000" b="1" dirty="0" smtClean="0">
                <a:solidFill>
                  <a:srgbClr val="0000CC"/>
                </a:solidFill>
              </a:rPr>
              <a:t>lao</a:t>
            </a:r>
            <a:r>
              <a:rPr lang="en-US" sz="2000" b="1" dirty="0">
                <a:solidFill>
                  <a:srgbClr val="0000CC"/>
                </a:solidFill>
              </a:rPr>
              <a:t>.</a:t>
            </a:r>
            <a:endParaRPr lang="en-US" sz="2000" b="1" dirty="0" smtClean="0">
              <a:solidFill>
                <a:srgbClr val="0000CC"/>
              </a:solidFill>
            </a:endParaRPr>
          </a:p>
          <a:p>
            <a:r>
              <a:rPr lang="en-US" sz="2000" b="1" dirty="0" smtClean="0">
                <a:solidFill>
                  <a:srgbClr val="0000CC"/>
                </a:solidFill>
              </a:rPr>
              <a:t>“</a:t>
            </a:r>
            <a:r>
              <a:rPr lang="vi-VN" sz="2000" b="1" dirty="0" smtClean="0">
                <a:solidFill>
                  <a:srgbClr val="0000CC"/>
                </a:solidFill>
              </a:rPr>
              <a:t>Tinh </a:t>
            </a:r>
            <a:r>
              <a:rPr lang="vi-VN" sz="2000" b="1" dirty="0">
                <a:solidFill>
                  <a:srgbClr val="0000CC"/>
                </a:solidFill>
              </a:rPr>
              <a:t>thần ở ngoài </a:t>
            </a:r>
            <a:r>
              <a:rPr lang="vi-VN" sz="2000" b="1" dirty="0" smtClean="0">
                <a:solidFill>
                  <a:srgbClr val="0000CC"/>
                </a:solidFill>
              </a:rPr>
              <a:t>lao</a:t>
            </a:r>
            <a:r>
              <a:rPr lang="en-US" sz="2000" b="1" dirty="0" smtClean="0">
                <a:solidFill>
                  <a:srgbClr val="0000CC"/>
                </a:solidFill>
              </a:rPr>
              <a:t>.</a:t>
            </a:r>
          </a:p>
          <a:p>
            <a:r>
              <a:rPr lang="en-US" sz="2000" b="1" dirty="0" smtClean="0">
                <a:solidFill>
                  <a:srgbClr val="0000CC"/>
                </a:solidFill>
              </a:rPr>
              <a:t>“</a:t>
            </a:r>
            <a:r>
              <a:rPr lang="vi-VN" sz="2000" b="1" dirty="0" smtClean="0">
                <a:solidFill>
                  <a:srgbClr val="0000CC"/>
                </a:solidFill>
              </a:rPr>
              <a:t>Muốn </a:t>
            </a:r>
            <a:r>
              <a:rPr lang="vi-VN" sz="2000" b="1" dirty="0">
                <a:solidFill>
                  <a:srgbClr val="0000CC"/>
                </a:solidFill>
              </a:rPr>
              <a:t>nên sự nghiệp </a:t>
            </a:r>
            <a:r>
              <a:rPr lang="vi-VN" sz="2000" b="1" dirty="0" smtClean="0">
                <a:solidFill>
                  <a:srgbClr val="0000CC"/>
                </a:solidFill>
              </a:rPr>
              <a:t>lớn</a:t>
            </a:r>
            <a:r>
              <a:rPr lang="en-US" sz="2000" b="1" dirty="0" smtClean="0">
                <a:solidFill>
                  <a:srgbClr val="0000CC"/>
                </a:solidFill>
              </a:rPr>
              <a:t>.</a:t>
            </a:r>
          </a:p>
          <a:p>
            <a:r>
              <a:rPr lang="en-US" sz="2000" b="1" dirty="0" smtClean="0">
                <a:solidFill>
                  <a:srgbClr val="0000CC"/>
                </a:solidFill>
              </a:rPr>
              <a:t>“</a:t>
            </a:r>
            <a:r>
              <a:rPr lang="vi-VN" sz="2000" b="1" dirty="0" smtClean="0">
                <a:solidFill>
                  <a:srgbClr val="0000CC"/>
                </a:solidFill>
              </a:rPr>
              <a:t>Tinh </a:t>
            </a:r>
            <a:r>
              <a:rPr lang="vi-VN" sz="2000" b="1" dirty="0">
                <a:solidFill>
                  <a:srgbClr val="0000CC"/>
                </a:solidFill>
              </a:rPr>
              <a:t>thần càng phải </a:t>
            </a:r>
            <a:r>
              <a:rPr lang="vi-VN" sz="2000" b="1" dirty="0" smtClean="0">
                <a:solidFill>
                  <a:srgbClr val="0000CC"/>
                </a:solidFill>
              </a:rPr>
              <a:t>cao“</a:t>
            </a:r>
            <a:r>
              <a:rPr lang="en-US" sz="2000" b="1" dirty="0" smtClean="0">
                <a:solidFill>
                  <a:srgbClr val="0000CC"/>
                </a:solidFill>
              </a:rPr>
              <a:t>.</a:t>
            </a:r>
            <a:r>
              <a:rPr lang="vi-VN" sz="2000" b="1" dirty="0" smtClean="0">
                <a:solidFill>
                  <a:srgbClr val="0000CC"/>
                </a:solidFill>
              </a:rPr>
              <a:t> </a:t>
            </a:r>
            <a:r>
              <a:rPr lang="en-US" sz="2000" b="1" dirty="0" smtClean="0">
                <a:solidFill>
                  <a:srgbClr val="0000CC"/>
                </a:solidFill>
              </a:rPr>
              <a:t> </a:t>
            </a:r>
            <a:endParaRPr lang="en-US" sz="2000" b="1" dirty="0">
              <a:solidFill>
                <a:srgbClr val="0000C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094" y="152400"/>
            <a:ext cx="275390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00800" y="4004608"/>
            <a:ext cx="2721788" cy="1938992"/>
          </a:xfrm>
          <a:prstGeom prst="rect">
            <a:avLst/>
          </a:prstGeom>
          <a:solidFill>
            <a:schemeClr val="bg1"/>
          </a:solidFill>
        </p:spPr>
        <p:txBody>
          <a:bodyPr wrap="square">
            <a:spAutoFit/>
          </a:bodyPr>
          <a:lstStyle/>
          <a:p>
            <a:r>
              <a:rPr lang="vi-VN" sz="2000" b="1" dirty="0" smtClean="0">
                <a:solidFill>
                  <a:srgbClr val="0000CC"/>
                </a:solidFill>
              </a:rPr>
              <a:t>T</a:t>
            </a:r>
            <a:r>
              <a:rPr lang="en-US" sz="2000" b="1" dirty="0" smtClean="0">
                <a:solidFill>
                  <a:srgbClr val="0000CC"/>
                </a:solidFill>
              </a:rPr>
              <a:t>rang</a:t>
            </a:r>
            <a:r>
              <a:rPr lang="vi-VN" sz="2000" b="1" dirty="0" smtClean="0">
                <a:solidFill>
                  <a:srgbClr val="0000CC"/>
                </a:solidFill>
              </a:rPr>
              <a:t> </a:t>
            </a:r>
            <a:r>
              <a:rPr lang="vi-VN" sz="2000" b="1" dirty="0">
                <a:solidFill>
                  <a:srgbClr val="0000CC"/>
                </a:solidFill>
              </a:rPr>
              <a:t>53 </a:t>
            </a:r>
            <a:r>
              <a:rPr lang="vi-VN" sz="2000" dirty="0">
                <a:solidFill>
                  <a:srgbClr val="0000CC"/>
                </a:solidFill>
              </a:rPr>
              <a:t>chép 2 bài thơ cuối kèm </a:t>
            </a:r>
            <a:r>
              <a:rPr lang="en-US" sz="2000" dirty="0" err="1" smtClean="0">
                <a:solidFill>
                  <a:srgbClr val="0000CC"/>
                </a:solidFill>
              </a:rPr>
              <a:t>theo</a:t>
            </a:r>
            <a:r>
              <a:rPr lang="en-US" sz="2000" dirty="0" smtClean="0">
                <a:solidFill>
                  <a:srgbClr val="0000CC"/>
                </a:solidFill>
              </a:rPr>
              <a:t> </a:t>
            </a:r>
            <a:r>
              <a:rPr lang="vi-VN" sz="2000" dirty="0" smtClean="0">
                <a:solidFill>
                  <a:srgbClr val="0000CC"/>
                </a:solidFill>
              </a:rPr>
              <a:t>cặp </a:t>
            </a:r>
            <a:r>
              <a:rPr lang="vi-VN" sz="2000" dirty="0">
                <a:solidFill>
                  <a:srgbClr val="0000CC"/>
                </a:solidFill>
              </a:rPr>
              <a:t>số biểu thị ngày tháng năm là </a:t>
            </a:r>
            <a:r>
              <a:rPr lang="vi-VN" sz="2000" dirty="0">
                <a:solidFill>
                  <a:srgbClr val="C00000"/>
                </a:solidFill>
              </a:rPr>
              <a:t>29/8/1942 - 10/9/1943</a:t>
            </a:r>
            <a:r>
              <a:rPr lang="vi-VN" sz="2000" dirty="0">
                <a:solidFill>
                  <a:srgbClr val="0000CC"/>
                </a:solidFill>
              </a:rPr>
              <a:t> bên trên chữ "Hoàn</a:t>
            </a:r>
            <a:r>
              <a:rPr lang="vi-VN" sz="2000" dirty="0" smtClean="0">
                <a:solidFill>
                  <a:srgbClr val="0000CC"/>
                </a:solidFill>
              </a:rPr>
              <a:t>".</a:t>
            </a:r>
            <a:r>
              <a:rPr lang="en-US" sz="2000" dirty="0" smtClean="0">
                <a:solidFill>
                  <a:srgbClr val="0000CC"/>
                </a:solidFill>
              </a:rPr>
              <a:t> (</a:t>
            </a:r>
            <a:r>
              <a:rPr lang="en-US" sz="2000" dirty="0" err="1" smtClean="0">
                <a:solidFill>
                  <a:srgbClr val="0000CC"/>
                </a:solidFill>
              </a:rPr>
              <a:t>hết</a:t>
            </a:r>
            <a:r>
              <a:rPr lang="en-US" sz="2000" dirty="0" smtClean="0">
                <a:solidFill>
                  <a:srgbClr val="0000CC"/>
                </a:solidFill>
              </a:rPr>
              <a:t>) </a:t>
            </a:r>
            <a:endParaRPr lang="en-US" sz="2000" dirty="0">
              <a:solidFill>
                <a:srgbClr val="0000CC"/>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124075"/>
            <a:ext cx="28956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29000" y="990600"/>
            <a:ext cx="2514599" cy="1015663"/>
          </a:xfrm>
          <a:prstGeom prst="rect">
            <a:avLst/>
          </a:prstGeom>
        </p:spPr>
        <p:txBody>
          <a:bodyPr wrap="square">
            <a:spAutoFit/>
          </a:bodyPr>
          <a:lstStyle/>
          <a:p>
            <a:r>
              <a:rPr lang="en-US" sz="2000" b="1" dirty="0" err="1" smtClean="0">
                <a:solidFill>
                  <a:srgbClr val="0000CC"/>
                </a:solidFill>
              </a:rPr>
              <a:t>Trang</a:t>
            </a:r>
            <a:r>
              <a:rPr lang="en-US" sz="2000" b="1" dirty="0" smtClean="0">
                <a:solidFill>
                  <a:srgbClr val="0000CC"/>
                </a:solidFill>
              </a:rPr>
              <a:t> 47 </a:t>
            </a:r>
            <a:r>
              <a:rPr lang="en-US" sz="2000" b="1" dirty="0" err="1" smtClean="0">
                <a:solidFill>
                  <a:srgbClr val="0000CC"/>
                </a:solidFill>
              </a:rPr>
              <a:t>ghi</a:t>
            </a:r>
            <a:r>
              <a:rPr lang="en-US" sz="2000" b="1" dirty="0" smtClean="0">
                <a:solidFill>
                  <a:srgbClr val="0000CC"/>
                </a:solidFill>
              </a:rPr>
              <a:t>:    M</a:t>
            </a:r>
            <a:r>
              <a:rPr lang="vi-VN" sz="2000" b="1" dirty="0" smtClean="0">
                <a:solidFill>
                  <a:srgbClr val="0000CC"/>
                </a:solidFill>
              </a:rPr>
              <a:t>ục </a:t>
            </a:r>
            <a:r>
              <a:rPr lang="vi-VN" sz="2000" b="1" dirty="0">
                <a:solidFill>
                  <a:srgbClr val="0000CC"/>
                </a:solidFill>
              </a:rPr>
              <a:t>đọc </a:t>
            </a:r>
            <a:r>
              <a:rPr lang="vi-VN" sz="2000" b="1" dirty="0" smtClean="0">
                <a:solidFill>
                  <a:srgbClr val="0000CC"/>
                </a:solidFill>
              </a:rPr>
              <a:t>sách</a:t>
            </a:r>
            <a:r>
              <a:rPr lang="en-US" sz="2000" b="1" dirty="0" smtClean="0">
                <a:solidFill>
                  <a:srgbClr val="0000CC"/>
                </a:solidFill>
              </a:rPr>
              <a:t> </a:t>
            </a:r>
            <a:r>
              <a:rPr lang="vi-VN" sz="2000" b="1" dirty="0" smtClean="0">
                <a:solidFill>
                  <a:srgbClr val="0000CC"/>
                </a:solidFill>
              </a:rPr>
              <a:t>(độc </a:t>
            </a:r>
            <a:r>
              <a:rPr lang="vi-VN" sz="2000" b="1" dirty="0">
                <a:solidFill>
                  <a:srgbClr val="0000CC"/>
                </a:solidFill>
              </a:rPr>
              <a:t>thư lan).</a:t>
            </a:r>
            <a:endParaRPr lang="en-US" sz="2000" b="1" dirty="0">
              <a:solidFill>
                <a:srgbClr val="0000CC"/>
              </a:solidFill>
            </a:endParaRPr>
          </a:p>
        </p:txBody>
      </p:sp>
    </p:spTree>
    <p:extLst>
      <p:ext uri="{BB962C8B-B14F-4D97-AF65-F5344CB8AC3E}">
        <p14:creationId xmlns:p14="http://schemas.microsoft.com/office/powerpoint/2010/main" val="308510031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122238"/>
            <a:ext cx="8991600" cy="563562"/>
          </a:xfrm>
        </p:spPr>
        <p:txBody>
          <a:bodyPr/>
          <a:lstStyle/>
          <a:p>
            <a:pPr algn="l"/>
            <a:r>
              <a:rPr lang="en-US" sz="2600" i="0" dirty="0">
                <a:solidFill>
                  <a:srgbClr val="0000CC"/>
                </a:solidFill>
                <a:latin typeface="+mn-lt"/>
              </a:rPr>
              <a:t>2. </a:t>
            </a:r>
            <a:r>
              <a:rPr lang="en-US" sz="2600" i="0" dirty="0" err="1">
                <a:solidFill>
                  <a:srgbClr val="0000CC"/>
                </a:solidFill>
                <a:latin typeface="+mn-lt"/>
              </a:rPr>
              <a:t>Vị</a:t>
            </a:r>
            <a:r>
              <a:rPr lang="en-US" sz="2600" i="0" dirty="0">
                <a:solidFill>
                  <a:srgbClr val="0000CC"/>
                </a:solidFill>
                <a:latin typeface="+mn-lt"/>
              </a:rPr>
              <a:t> </a:t>
            </a:r>
            <a:r>
              <a:rPr lang="en-US" sz="2600" i="0" dirty="0" err="1">
                <a:solidFill>
                  <a:srgbClr val="0000CC"/>
                </a:solidFill>
                <a:latin typeface="+mn-lt"/>
              </a:rPr>
              <a:t>trí</a:t>
            </a:r>
            <a:r>
              <a:rPr lang="en-US" sz="2600" i="0" dirty="0">
                <a:solidFill>
                  <a:srgbClr val="0000CC"/>
                </a:solidFill>
                <a:latin typeface="+mn-lt"/>
              </a:rPr>
              <a:t>, </a:t>
            </a:r>
            <a:r>
              <a:rPr lang="en-US" sz="2600" i="0" dirty="0" err="1">
                <a:solidFill>
                  <a:srgbClr val="0000CC"/>
                </a:solidFill>
                <a:latin typeface="+mn-lt"/>
              </a:rPr>
              <a:t>vai</a:t>
            </a:r>
            <a:r>
              <a:rPr lang="en-US" sz="2600" i="0" dirty="0">
                <a:solidFill>
                  <a:srgbClr val="0000CC"/>
                </a:solidFill>
                <a:latin typeface="+mn-lt"/>
              </a:rPr>
              <a:t> </a:t>
            </a:r>
            <a:r>
              <a:rPr lang="en-US" sz="2600" i="0" dirty="0" err="1">
                <a:solidFill>
                  <a:srgbClr val="0000CC"/>
                </a:solidFill>
                <a:latin typeface="+mn-lt"/>
              </a:rPr>
              <a:t>trò</a:t>
            </a:r>
            <a:r>
              <a:rPr lang="en-US" sz="2600" i="0" dirty="0">
                <a:solidFill>
                  <a:srgbClr val="0000CC"/>
                </a:solidFill>
                <a:latin typeface="+mn-lt"/>
              </a:rPr>
              <a:t> </a:t>
            </a:r>
            <a:r>
              <a:rPr lang="en-US" sz="2600" i="0" dirty="0" err="1">
                <a:solidFill>
                  <a:srgbClr val="0000CC"/>
                </a:solidFill>
                <a:latin typeface="+mn-lt"/>
              </a:rPr>
              <a:t>của</a:t>
            </a:r>
            <a:r>
              <a:rPr lang="en-US" sz="2600" i="0" dirty="0">
                <a:solidFill>
                  <a:srgbClr val="0000CC"/>
                </a:solidFill>
                <a:latin typeface="+mn-lt"/>
              </a:rPr>
              <a:t> </a:t>
            </a:r>
            <a:r>
              <a:rPr lang="en-US" sz="2600" i="0" dirty="0" err="1">
                <a:solidFill>
                  <a:srgbClr val="0000CC"/>
                </a:solidFill>
                <a:latin typeface="+mn-lt"/>
              </a:rPr>
              <a:t>văn</a:t>
            </a:r>
            <a:r>
              <a:rPr lang="en-US" sz="2600" i="0" dirty="0">
                <a:solidFill>
                  <a:srgbClr val="0000CC"/>
                </a:solidFill>
                <a:latin typeface="+mn-lt"/>
              </a:rPr>
              <a:t> </a:t>
            </a:r>
            <a:r>
              <a:rPr lang="en-US" sz="2600" i="0" dirty="0" err="1">
                <a:solidFill>
                  <a:srgbClr val="0000CC"/>
                </a:solidFill>
                <a:latin typeface="+mn-lt"/>
              </a:rPr>
              <a:t>hóa</a:t>
            </a:r>
            <a:r>
              <a:rPr lang="en-US" sz="2600" i="0" dirty="0">
                <a:solidFill>
                  <a:srgbClr val="0000CC"/>
                </a:solidFill>
                <a:latin typeface="+mn-lt"/>
              </a:rPr>
              <a:t> </a:t>
            </a:r>
            <a:r>
              <a:rPr lang="en-US" sz="2600" i="0" dirty="0" err="1">
                <a:solidFill>
                  <a:srgbClr val="0000CC"/>
                </a:solidFill>
                <a:latin typeface="+mn-lt"/>
              </a:rPr>
              <a:t>theo</a:t>
            </a:r>
            <a:r>
              <a:rPr lang="en-US" sz="2600" i="0" dirty="0">
                <a:solidFill>
                  <a:srgbClr val="0000CC"/>
                </a:solidFill>
                <a:latin typeface="+mn-lt"/>
              </a:rPr>
              <a:t> </a:t>
            </a:r>
            <a:r>
              <a:rPr lang="en-US" sz="2600" i="0" dirty="0" err="1">
                <a:solidFill>
                  <a:srgbClr val="0000CC"/>
                </a:solidFill>
                <a:latin typeface="+mn-lt"/>
              </a:rPr>
              <a:t>tư</a:t>
            </a:r>
            <a:r>
              <a:rPr lang="en-US" sz="2600" i="0" dirty="0">
                <a:solidFill>
                  <a:srgbClr val="0000CC"/>
                </a:solidFill>
                <a:latin typeface="+mn-lt"/>
              </a:rPr>
              <a:t> </a:t>
            </a:r>
            <a:r>
              <a:rPr lang="en-US" sz="2600" i="0" dirty="0" err="1">
                <a:solidFill>
                  <a:srgbClr val="0000CC"/>
                </a:solidFill>
                <a:latin typeface="+mn-lt"/>
              </a:rPr>
              <a:t>tưởng</a:t>
            </a:r>
            <a:r>
              <a:rPr lang="en-US" sz="2600" i="0" dirty="0">
                <a:solidFill>
                  <a:srgbClr val="0000CC"/>
                </a:solidFill>
                <a:latin typeface="+mn-lt"/>
              </a:rPr>
              <a:t> </a:t>
            </a:r>
            <a:r>
              <a:rPr lang="en-US" sz="2600" i="0" dirty="0" err="1">
                <a:solidFill>
                  <a:srgbClr val="0000CC"/>
                </a:solidFill>
                <a:latin typeface="+mn-lt"/>
              </a:rPr>
              <a:t>Hồ</a:t>
            </a:r>
            <a:r>
              <a:rPr lang="en-US" sz="2600" i="0" dirty="0">
                <a:solidFill>
                  <a:srgbClr val="0000CC"/>
                </a:solidFill>
                <a:latin typeface="+mn-lt"/>
              </a:rPr>
              <a:t> </a:t>
            </a:r>
            <a:r>
              <a:rPr lang="en-US" sz="2600" i="0" dirty="0" err="1">
                <a:solidFill>
                  <a:srgbClr val="0000CC"/>
                </a:solidFill>
                <a:latin typeface="+mn-lt"/>
              </a:rPr>
              <a:t>Chí</a:t>
            </a:r>
            <a:r>
              <a:rPr lang="en-US" sz="2600" i="0" dirty="0">
                <a:solidFill>
                  <a:srgbClr val="0000CC"/>
                </a:solidFill>
                <a:latin typeface="+mn-lt"/>
              </a:rPr>
              <a:t> Minh </a:t>
            </a:r>
            <a:endParaRPr lang="en-US" sz="2600" dirty="0">
              <a:latin typeface="+mn-lt"/>
            </a:endParaRPr>
          </a:p>
        </p:txBody>
      </p:sp>
      <p:sp>
        <p:nvSpPr>
          <p:cNvPr id="83972" name="AutoShape 4"/>
          <p:cNvSpPr>
            <a:spLocks noChangeArrowheads="1"/>
          </p:cNvSpPr>
          <p:nvPr/>
        </p:nvSpPr>
        <p:spPr bwMode="invGray">
          <a:xfrm>
            <a:off x="152400" y="2057400"/>
            <a:ext cx="3657600" cy="4495800"/>
          </a:xfrm>
          <a:prstGeom prst="rightArrow">
            <a:avLst>
              <a:gd name="adj1" fmla="val 86065"/>
              <a:gd name="adj2" fmla="val 34113"/>
            </a:avLst>
          </a:prstGeom>
          <a:gradFill rotWithShape="1">
            <a:gsLst>
              <a:gs pos="0">
                <a:srgbClr val="000066">
                  <a:alpha val="50000"/>
                </a:srgbClr>
              </a:gs>
              <a:gs pos="100000">
                <a:srgbClr val="0066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3" name="AutoShape 5"/>
          <p:cNvSpPr>
            <a:spLocks noChangeArrowheads="1"/>
          </p:cNvSpPr>
          <p:nvPr/>
        </p:nvSpPr>
        <p:spPr bwMode="blackWhite">
          <a:xfrm>
            <a:off x="3810000" y="2110511"/>
            <a:ext cx="5029200" cy="1318489"/>
          </a:xfrm>
          <a:prstGeom prst="roundRect">
            <a:avLst>
              <a:gd name="adj" fmla="val 9106"/>
            </a:avLst>
          </a:prstGeom>
          <a:gradFill rotWithShape="1">
            <a:gsLst>
              <a:gs pos="0">
                <a:srgbClr val="D85E28">
                  <a:gamma/>
                  <a:shade val="46275"/>
                  <a:invGamma/>
                </a:srgbClr>
              </a:gs>
              <a:gs pos="50000">
                <a:srgbClr val="D85E28"/>
              </a:gs>
              <a:gs pos="100000">
                <a:srgbClr val="D85E28">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endParaRPr lang="en-US" b="1" dirty="0">
              <a:solidFill>
                <a:srgbClr val="FFFFFF"/>
              </a:solidFill>
            </a:endParaRPr>
          </a:p>
        </p:txBody>
      </p:sp>
      <p:sp>
        <p:nvSpPr>
          <p:cNvPr id="83974" name="AutoShape 6"/>
          <p:cNvSpPr>
            <a:spLocks noChangeArrowheads="1"/>
          </p:cNvSpPr>
          <p:nvPr/>
        </p:nvSpPr>
        <p:spPr bwMode="blackWhite">
          <a:xfrm>
            <a:off x="3886200" y="3601974"/>
            <a:ext cx="4876800" cy="1198626"/>
          </a:xfrm>
          <a:prstGeom prst="roundRect">
            <a:avLst>
              <a:gd name="adj" fmla="val 9106"/>
            </a:avLst>
          </a:prstGeom>
          <a:gradFill rotWithShape="1">
            <a:gsLst>
              <a:gs pos="0">
                <a:srgbClr val="699D5F">
                  <a:gamma/>
                  <a:shade val="46275"/>
                  <a:invGamma/>
                </a:srgbClr>
              </a:gs>
              <a:gs pos="50000">
                <a:srgbClr val="699D5F"/>
              </a:gs>
              <a:gs pos="100000">
                <a:srgbClr val="699D5F">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endParaRPr lang="en-US" b="1" dirty="0">
              <a:solidFill>
                <a:srgbClr val="FFFFFF"/>
              </a:solidFill>
            </a:endParaRPr>
          </a:p>
        </p:txBody>
      </p:sp>
      <p:sp>
        <p:nvSpPr>
          <p:cNvPr id="83975" name="AutoShape 7"/>
          <p:cNvSpPr>
            <a:spLocks noChangeArrowheads="1"/>
          </p:cNvSpPr>
          <p:nvPr/>
        </p:nvSpPr>
        <p:spPr bwMode="blackWhite">
          <a:xfrm>
            <a:off x="3810000" y="4929911"/>
            <a:ext cx="5029200" cy="1394689"/>
          </a:xfrm>
          <a:prstGeom prst="roundRect">
            <a:avLst>
              <a:gd name="adj" fmla="val 9106"/>
            </a:avLst>
          </a:prstGeom>
          <a:gradFill rotWithShape="1">
            <a:gsLst>
              <a:gs pos="0">
                <a:srgbClr val="55A2D7">
                  <a:gamma/>
                  <a:shade val="46275"/>
                  <a:invGamma/>
                </a:srgbClr>
              </a:gs>
              <a:gs pos="50000">
                <a:srgbClr val="55A2D7"/>
              </a:gs>
              <a:gs pos="100000">
                <a:srgbClr val="55A2D7">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endParaRPr lang="en-US" b="1" dirty="0">
              <a:solidFill>
                <a:srgbClr val="FFFFFF"/>
              </a:solidFill>
            </a:endParaRPr>
          </a:p>
        </p:txBody>
      </p:sp>
      <p:sp>
        <p:nvSpPr>
          <p:cNvPr id="83976" name="AutoShape 8"/>
          <p:cNvSpPr>
            <a:spLocks noChangeArrowheads="1"/>
          </p:cNvSpPr>
          <p:nvPr/>
        </p:nvSpPr>
        <p:spPr bwMode="gray">
          <a:xfrm>
            <a:off x="152400" y="2812473"/>
            <a:ext cx="2819400" cy="3054927"/>
          </a:xfrm>
          <a:prstGeom prst="roundRect">
            <a:avLst>
              <a:gd name="adj" fmla="val 9106"/>
            </a:avLst>
          </a:prstGeom>
          <a:gradFill rotWithShape="1">
            <a:gsLst>
              <a:gs pos="0">
                <a:srgbClr val="CCFFFF"/>
              </a:gs>
              <a:gs pos="100000">
                <a:srgbClr val="CCFFFF">
                  <a:gamma/>
                  <a:tint val="0"/>
                  <a:invGamma/>
                </a:srgbClr>
              </a:gs>
            </a:gsLst>
            <a:lin ang="54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25400">
                <a:solidFill>
                  <a:schemeClr val="tx1"/>
                </a:solidFill>
                <a:round/>
                <a:headEnd/>
                <a:tailEnd/>
              </a14:hiddenLine>
            </a:ext>
          </a:extLst>
        </p:spPr>
        <p:txBody>
          <a:bodyPr anchor="ctr"/>
          <a:lstStyle/>
          <a:p>
            <a:pPr marL="91440">
              <a:buFont typeface="Wingdings" pitchFamily="2" charset="2"/>
              <a:buChar char="q"/>
            </a:pPr>
            <a:r>
              <a:rPr lang="en-US" sz="2400" b="1" i="1" dirty="0" smtClean="0">
                <a:solidFill>
                  <a:srgbClr val="0000CC"/>
                </a:solidFill>
              </a:rPr>
              <a:t> </a:t>
            </a:r>
            <a:r>
              <a:rPr lang="en-US" sz="2400" b="1" i="1" dirty="0" err="1" smtClean="0">
                <a:solidFill>
                  <a:srgbClr val="0000CC"/>
                </a:solidFill>
              </a:rPr>
              <a:t>Văn</a:t>
            </a:r>
            <a:r>
              <a:rPr lang="en-US" sz="2400" b="1" i="1" dirty="0" smtClean="0">
                <a:solidFill>
                  <a:srgbClr val="0000CC"/>
                </a:solidFill>
              </a:rPr>
              <a:t> </a:t>
            </a:r>
            <a:r>
              <a:rPr lang="en-US" sz="2400" b="1" i="1" dirty="0" err="1">
                <a:solidFill>
                  <a:srgbClr val="0000CC"/>
                </a:solidFill>
              </a:rPr>
              <a:t>hóa</a:t>
            </a:r>
            <a:r>
              <a:rPr lang="en-US" sz="2400" b="1" i="1" dirty="0">
                <a:solidFill>
                  <a:srgbClr val="0000CC"/>
                </a:solidFill>
              </a:rPr>
              <a:t> </a:t>
            </a:r>
            <a:r>
              <a:rPr lang="en-US" sz="2400" b="1" i="1" dirty="0" err="1">
                <a:solidFill>
                  <a:srgbClr val="0000CC"/>
                </a:solidFill>
              </a:rPr>
              <a:t>có</a:t>
            </a:r>
            <a:r>
              <a:rPr lang="en-US" sz="2400" b="1" i="1" dirty="0">
                <a:solidFill>
                  <a:srgbClr val="0000CC"/>
                </a:solidFill>
              </a:rPr>
              <a:t> </a:t>
            </a:r>
            <a:r>
              <a:rPr lang="en-US" sz="2400" b="1" i="1" dirty="0" err="1">
                <a:solidFill>
                  <a:srgbClr val="0000CC"/>
                </a:solidFill>
              </a:rPr>
              <a:t>mối</a:t>
            </a:r>
            <a:r>
              <a:rPr lang="en-US" sz="2400" b="1" i="1" dirty="0">
                <a:solidFill>
                  <a:srgbClr val="0000CC"/>
                </a:solidFill>
              </a:rPr>
              <a:t> </a:t>
            </a:r>
            <a:r>
              <a:rPr lang="en-US" sz="2400" b="1" i="1" u="sng" dirty="0" err="1">
                <a:solidFill>
                  <a:srgbClr val="0000CC"/>
                </a:solidFill>
              </a:rPr>
              <a:t>quan</a:t>
            </a:r>
            <a:r>
              <a:rPr lang="en-US" sz="2400" b="1" i="1" u="sng" dirty="0">
                <a:solidFill>
                  <a:srgbClr val="0000CC"/>
                </a:solidFill>
              </a:rPr>
              <a:t> </a:t>
            </a:r>
            <a:r>
              <a:rPr lang="en-US" sz="2400" b="1" i="1" u="sng" dirty="0" err="1">
                <a:solidFill>
                  <a:srgbClr val="0000CC"/>
                </a:solidFill>
              </a:rPr>
              <a:t>hệ</a:t>
            </a:r>
            <a:r>
              <a:rPr lang="en-US" sz="2400" b="1" i="1" u="sng" dirty="0">
                <a:solidFill>
                  <a:srgbClr val="0000CC"/>
                </a:solidFill>
              </a:rPr>
              <a:t> </a:t>
            </a:r>
            <a:r>
              <a:rPr lang="en-US" sz="2400" b="1" i="1" dirty="0" err="1">
                <a:solidFill>
                  <a:srgbClr val="0000CC"/>
                </a:solidFill>
              </a:rPr>
              <a:t>chặt</a:t>
            </a:r>
            <a:r>
              <a:rPr lang="en-US" sz="2400" b="1" i="1" dirty="0">
                <a:solidFill>
                  <a:srgbClr val="0000CC"/>
                </a:solidFill>
              </a:rPr>
              <a:t> </a:t>
            </a:r>
            <a:r>
              <a:rPr lang="en-US" sz="2400" b="1" i="1" dirty="0" err="1">
                <a:solidFill>
                  <a:srgbClr val="0000CC"/>
                </a:solidFill>
              </a:rPr>
              <a:t>chẽ</a:t>
            </a:r>
            <a:r>
              <a:rPr lang="en-US" sz="2400" b="1" i="1" dirty="0">
                <a:solidFill>
                  <a:srgbClr val="0000CC"/>
                </a:solidFill>
              </a:rPr>
              <a:t>, </a:t>
            </a:r>
            <a:r>
              <a:rPr lang="en-US" sz="2400" b="1" i="1" dirty="0" err="1">
                <a:solidFill>
                  <a:srgbClr val="0000CC"/>
                </a:solidFill>
              </a:rPr>
              <a:t>mật</a:t>
            </a:r>
            <a:r>
              <a:rPr lang="en-US" sz="2400" b="1" i="1" dirty="0">
                <a:solidFill>
                  <a:srgbClr val="0000CC"/>
                </a:solidFill>
              </a:rPr>
              <a:t> </a:t>
            </a:r>
            <a:r>
              <a:rPr lang="en-US" sz="2400" b="1" i="1" dirty="0" err="1">
                <a:solidFill>
                  <a:srgbClr val="0000CC"/>
                </a:solidFill>
              </a:rPr>
              <a:t>thiết</a:t>
            </a:r>
            <a:r>
              <a:rPr lang="en-US" sz="2400" b="1" i="1" dirty="0">
                <a:solidFill>
                  <a:srgbClr val="0000CC"/>
                </a:solidFill>
              </a:rPr>
              <a:t> </a:t>
            </a:r>
            <a:r>
              <a:rPr lang="en-US" sz="2400" b="1" i="1" dirty="0" err="1">
                <a:solidFill>
                  <a:srgbClr val="0000CC"/>
                </a:solidFill>
              </a:rPr>
              <a:t>và</a:t>
            </a:r>
            <a:r>
              <a:rPr lang="en-US" sz="2400" b="1" i="1" dirty="0">
                <a:solidFill>
                  <a:srgbClr val="0000CC"/>
                </a:solidFill>
              </a:rPr>
              <a:t> </a:t>
            </a:r>
            <a:r>
              <a:rPr lang="en-US" sz="2400" b="1" i="1" u="sng" dirty="0" err="1">
                <a:solidFill>
                  <a:srgbClr val="0000CC"/>
                </a:solidFill>
              </a:rPr>
              <a:t>tác</a:t>
            </a:r>
            <a:r>
              <a:rPr lang="en-US" sz="2400" b="1" i="1" u="sng" dirty="0">
                <a:solidFill>
                  <a:srgbClr val="0000CC"/>
                </a:solidFill>
              </a:rPr>
              <a:t> </a:t>
            </a:r>
            <a:r>
              <a:rPr lang="en-US" sz="2400" b="1" i="1" u="sng" dirty="0" err="1">
                <a:solidFill>
                  <a:srgbClr val="0000CC"/>
                </a:solidFill>
              </a:rPr>
              <a:t>động</a:t>
            </a:r>
            <a:r>
              <a:rPr lang="en-US" sz="2400" b="1" i="1" u="sng" dirty="0">
                <a:solidFill>
                  <a:srgbClr val="0000CC"/>
                </a:solidFill>
              </a:rPr>
              <a:t> </a:t>
            </a:r>
            <a:r>
              <a:rPr lang="en-US" sz="2400" b="1" i="1" u="sng" dirty="0" err="1">
                <a:solidFill>
                  <a:srgbClr val="0000CC"/>
                </a:solidFill>
              </a:rPr>
              <a:t>lẫn</a:t>
            </a:r>
            <a:r>
              <a:rPr lang="en-US" sz="2400" b="1" i="1" u="sng" dirty="0">
                <a:solidFill>
                  <a:srgbClr val="0000CC"/>
                </a:solidFill>
              </a:rPr>
              <a:t> </a:t>
            </a:r>
            <a:r>
              <a:rPr lang="en-US" sz="2400" b="1" i="1" u="sng" dirty="0" err="1">
                <a:solidFill>
                  <a:srgbClr val="0000CC"/>
                </a:solidFill>
              </a:rPr>
              <a:t>nhau</a:t>
            </a:r>
            <a:r>
              <a:rPr lang="en-US" sz="2400" b="1" i="1" u="sng" dirty="0">
                <a:solidFill>
                  <a:srgbClr val="0000CC"/>
                </a:solidFill>
              </a:rPr>
              <a:t> </a:t>
            </a:r>
            <a:r>
              <a:rPr lang="en-US" sz="2400" b="1" i="1" dirty="0" err="1">
                <a:solidFill>
                  <a:srgbClr val="0000CC"/>
                </a:solidFill>
              </a:rPr>
              <a:t>giữa</a:t>
            </a:r>
            <a:r>
              <a:rPr lang="en-US" sz="2400" b="1" i="1" dirty="0">
                <a:solidFill>
                  <a:srgbClr val="0000CC"/>
                </a:solidFill>
              </a:rPr>
              <a:t> </a:t>
            </a:r>
            <a:r>
              <a:rPr lang="en-US" sz="2400" b="1" i="1" dirty="0" err="1">
                <a:solidFill>
                  <a:srgbClr val="0000CC"/>
                </a:solidFill>
              </a:rPr>
              <a:t>văn</a:t>
            </a:r>
            <a:r>
              <a:rPr lang="en-US" sz="2400" b="1" i="1" dirty="0">
                <a:solidFill>
                  <a:srgbClr val="0000CC"/>
                </a:solidFill>
              </a:rPr>
              <a:t> </a:t>
            </a:r>
            <a:r>
              <a:rPr lang="en-US" sz="2400" b="1" i="1" dirty="0" err="1">
                <a:solidFill>
                  <a:srgbClr val="0000CC"/>
                </a:solidFill>
              </a:rPr>
              <a:t>hóa</a:t>
            </a:r>
            <a:r>
              <a:rPr lang="en-US" sz="2400" b="1" i="1" dirty="0">
                <a:solidFill>
                  <a:srgbClr val="0000CC"/>
                </a:solidFill>
              </a:rPr>
              <a:t> </a:t>
            </a:r>
            <a:r>
              <a:rPr lang="en-US" sz="2400" b="1" i="1" dirty="0" err="1">
                <a:solidFill>
                  <a:srgbClr val="0000CC"/>
                </a:solidFill>
              </a:rPr>
              <a:t>với</a:t>
            </a:r>
            <a:r>
              <a:rPr lang="en-US" sz="2400" b="1" i="1" dirty="0">
                <a:solidFill>
                  <a:srgbClr val="0000CC"/>
                </a:solidFill>
              </a:rPr>
              <a:t> </a:t>
            </a:r>
            <a:r>
              <a:rPr lang="en-US" sz="2400" b="1" i="1" dirty="0" err="1">
                <a:solidFill>
                  <a:srgbClr val="0000CC"/>
                </a:solidFill>
              </a:rPr>
              <a:t>các</a:t>
            </a:r>
            <a:r>
              <a:rPr lang="en-US" sz="2400" b="1" i="1" dirty="0">
                <a:solidFill>
                  <a:srgbClr val="0000CC"/>
                </a:solidFill>
              </a:rPr>
              <a:t> </a:t>
            </a:r>
            <a:r>
              <a:rPr lang="en-US" sz="2400" b="1" i="1" dirty="0" err="1">
                <a:solidFill>
                  <a:srgbClr val="0000CC"/>
                </a:solidFill>
              </a:rPr>
              <a:t>lĩnh</a:t>
            </a:r>
            <a:r>
              <a:rPr lang="en-US" sz="2400" b="1" i="1" dirty="0">
                <a:solidFill>
                  <a:srgbClr val="0000CC"/>
                </a:solidFill>
              </a:rPr>
              <a:t> </a:t>
            </a:r>
            <a:r>
              <a:rPr lang="en-US" sz="2400" b="1" i="1" dirty="0" err="1">
                <a:solidFill>
                  <a:srgbClr val="0000CC"/>
                </a:solidFill>
              </a:rPr>
              <a:t>vực</a:t>
            </a:r>
            <a:r>
              <a:rPr lang="en-US" sz="2400" b="1" i="1" dirty="0">
                <a:solidFill>
                  <a:srgbClr val="0000CC"/>
                </a:solidFill>
              </a:rPr>
              <a:t> </a:t>
            </a:r>
            <a:r>
              <a:rPr lang="en-US" sz="2400" b="1" i="1" dirty="0" err="1">
                <a:solidFill>
                  <a:srgbClr val="0000CC"/>
                </a:solidFill>
              </a:rPr>
              <a:t>khác</a:t>
            </a:r>
            <a:r>
              <a:rPr lang="en-US" sz="2400" dirty="0">
                <a:solidFill>
                  <a:srgbClr val="0000CC"/>
                </a:solidFill>
              </a:rPr>
              <a:t>. </a:t>
            </a:r>
            <a:endParaRPr lang="en-US" sz="2200" dirty="0">
              <a:solidFill>
                <a:srgbClr val="0000CC"/>
              </a:solidFill>
            </a:endParaRPr>
          </a:p>
        </p:txBody>
      </p:sp>
      <p:sp>
        <p:nvSpPr>
          <p:cNvPr id="2" name="TextBox 1"/>
          <p:cNvSpPr txBox="1"/>
          <p:nvPr/>
        </p:nvSpPr>
        <p:spPr>
          <a:xfrm>
            <a:off x="228600" y="609600"/>
            <a:ext cx="8610600" cy="461665"/>
          </a:xfrm>
          <a:prstGeom prst="rect">
            <a:avLst/>
          </a:prstGeom>
          <a:noFill/>
        </p:spPr>
        <p:txBody>
          <a:bodyPr wrap="square" rtlCol="0">
            <a:spAutoFit/>
          </a:bodyPr>
          <a:lstStyle/>
          <a:p>
            <a:pPr algn="ctr"/>
            <a:r>
              <a:rPr lang="en-US" dirty="0" smtClean="0"/>
              <a:t> </a:t>
            </a:r>
            <a:r>
              <a:rPr lang="en-US" sz="2400" b="1" dirty="0">
                <a:solidFill>
                  <a:srgbClr val="800080"/>
                </a:solidFill>
              </a:rPr>
              <a:t>2.1. </a:t>
            </a:r>
            <a:r>
              <a:rPr lang="en-US" sz="2400" b="1" dirty="0" err="1">
                <a:solidFill>
                  <a:srgbClr val="800080"/>
                </a:solidFill>
              </a:rPr>
              <a:t>Văn</a:t>
            </a:r>
            <a:r>
              <a:rPr lang="en-US" sz="2400" b="1" dirty="0">
                <a:solidFill>
                  <a:srgbClr val="800080"/>
                </a:solidFill>
              </a:rPr>
              <a:t> </a:t>
            </a:r>
            <a:r>
              <a:rPr lang="en-US" sz="2400" b="1" dirty="0" err="1">
                <a:solidFill>
                  <a:srgbClr val="800080"/>
                </a:solidFill>
              </a:rPr>
              <a:t>hóa</a:t>
            </a:r>
            <a:r>
              <a:rPr lang="en-US" sz="2400" b="1" dirty="0">
                <a:solidFill>
                  <a:srgbClr val="800080"/>
                </a:solidFill>
              </a:rPr>
              <a:t> </a:t>
            </a:r>
            <a:r>
              <a:rPr lang="en-US" sz="2400" b="1" dirty="0" err="1">
                <a:solidFill>
                  <a:srgbClr val="800080"/>
                </a:solidFill>
              </a:rPr>
              <a:t>là</a:t>
            </a:r>
            <a:r>
              <a:rPr lang="en-US" sz="2400" b="1" dirty="0">
                <a:solidFill>
                  <a:srgbClr val="800080"/>
                </a:solidFill>
              </a:rPr>
              <a:t> </a:t>
            </a:r>
            <a:r>
              <a:rPr lang="en-US" sz="2400" b="1" dirty="0" err="1">
                <a:solidFill>
                  <a:srgbClr val="800080"/>
                </a:solidFill>
              </a:rPr>
              <a:t>nền</a:t>
            </a:r>
            <a:r>
              <a:rPr lang="en-US" sz="2400" b="1" dirty="0">
                <a:solidFill>
                  <a:srgbClr val="800080"/>
                </a:solidFill>
              </a:rPr>
              <a:t> </a:t>
            </a:r>
            <a:r>
              <a:rPr lang="en-US" sz="2400" b="1" dirty="0" err="1">
                <a:solidFill>
                  <a:srgbClr val="800080"/>
                </a:solidFill>
              </a:rPr>
              <a:t>tảng</a:t>
            </a:r>
            <a:r>
              <a:rPr lang="en-US" sz="2400" b="1" dirty="0">
                <a:solidFill>
                  <a:srgbClr val="800080"/>
                </a:solidFill>
              </a:rPr>
              <a:t> </a:t>
            </a:r>
            <a:r>
              <a:rPr lang="en-US" sz="2400" b="1" dirty="0" err="1">
                <a:solidFill>
                  <a:srgbClr val="800080"/>
                </a:solidFill>
              </a:rPr>
              <a:t>tinh</a:t>
            </a:r>
            <a:r>
              <a:rPr lang="en-US" sz="2400" b="1" dirty="0">
                <a:solidFill>
                  <a:srgbClr val="800080"/>
                </a:solidFill>
              </a:rPr>
              <a:t> </a:t>
            </a:r>
            <a:r>
              <a:rPr lang="en-US" sz="2400" b="1" dirty="0" err="1">
                <a:solidFill>
                  <a:srgbClr val="800080"/>
                </a:solidFill>
              </a:rPr>
              <a:t>thần</a:t>
            </a:r>
            <a:r>
              <a:rPr lang="en-US" sz="2400" b="1" dirty="0">
                <a:solidFill>
                  <a:srgbClr val="800080"/>
                </a:solidFill>
              </a:rPr>
              <a:t> </a:t>
            </a:r>
            <a:r>
              <a:rPr lang="en-US" sz="2400" b="1" dirty="0" err="1">
                <a:solidFill>
                  <a:srgbClr val="800080"/>
                </a:solidFill>
              </a:rPr>
              <a:t>của</a:t>
            </a:r>
            <a:r>
              <a:rPr lang="en-US" sz="2400" b="1" dirty="0">
                <a:solidFill>
                  <a:srgbClr val="800080"/>
                </a:solidFill>
              </a:rPr>
              <a:t> </a:t>
            </a:r>
            <a:r>
              <a:rPr lang="en-US" sz="2400" b="1" dirty="0" err="1">
                <a:solidFill>
                  <a:srgbClr val="800080"/>
                </a:solidFill>
              </a:rPr>
              <a:t>xã</a:t>
            </a:r>
            <a:r>
              <a:rPr lang="en-US" sz="2400" b="1" dirty="0">
                <a:solidFill>
                  <a:srgbClr val="800080"/>
                </a:solidFill>
              </a:rPr>
              <a:t> </a:t>
            </a:r>
            <a:r>
              <a:rPr lang="en-US" sz="2400" b="1" dirty="0" err="1">
                <a:solidFill>
                  <a:srgbClr val="800080"/>
                </a:solidFill>
              </a:rPr>
              <a:t>hội</a:t>
            </a:r>
            <a:r>
              <a:rPr lang="en-US" sz="2400" b="1" dirty="0">
                <a:solidFill>
                  <a:srgbClr val="800080"/>
                </a:solidFill>
              </a:rPr>
              <a:t>:</a:t>
            </a:r>
            <a:r>
              <a:rPr lang="en-US" sz="2400" dirty="0">
                <a:solidFill>
                  <a:srgbClr val="800080"/>
                </a:solidFill>
              </a:rPr>
              <a:t> </a:t>
            </a:r>
          </a:p>
        </p:txBody>
      </p:sp>
      <p:sp>
        <p:nvSpPr>
          <p:cNvPr id="3" name="TextBox 2"/>
          <p:cNvSpPr txBox="1"/>
          <p:nvPr/>
        </p:nvSpPr>
        <p:spPr>
          <a:xfrm>
            <a:off x="152400" y="1150203"/>
            <a:ext cx="9067800" cy="769441"/>
          </a:xfrm>
          <a:prstGeom prst="rect">
            <a:avLst/>
          </a:prstGeom>
          <a:noFill/>
        </p:spPr>
        <p:txBody>
          <a:bodyPr wrap="square" rtlCol="0">
            <a:spAutoFit/>
          </a:bodyPr>
          <a:lstStyle/>
          <a:p>
            <a:pPr>
              <a:buFont typeface="Wingdings" pitchFamily="2" charset="2"/>
              <a:buChar char="q"/>
            </a:pPr>
            <a:r>
              <a:rPr lang="en-US" sz="2200" b="1" i="1" u="sng" dirty="0" err="1" smtClean="0">
                <a:solidFill>
                  <a:srgbClr val="006600"/>
                </a:solidFill>
              </a:rPr>
              <a:t>Văn</a:t>
            </a:r>
            <a:r>
              <a:rPr lang="en-US" sz="2200" b="1" i="1" u="sng" dirty="0" smtClean="0">
                <a:solidFill>
                  <a:srgbClr val="006600"/>
                </a:solidFill>
              </a:rPr>
              <a:t> </a:t>
            </a:r>
            <a:r>
              <a:rPr lang="en-US" sz="2200" b="1" i="1" u="sng" dirty="0" err="1">
                <a:solidFill>
                  <a:srgbClr val="006600"/>
                </a:solidFill>
              </a:rPr>
              <a:t>hóa</a:t>
            </a:r>
            <a:r>
              <a:rPr lang="en-US" sz="2200" b="1" i="1" dirty="0">
                <a:solidFill>
                  <a:srgbClr val="006600"/>
                </a:solidFill>
              </a:rPr>
              <a:t> </a:t>
            </a:r>
            <a:r>
              <a:rPr lang="en-US" sz="2200" b="1" i="1" dirty="0" err="1">
                <a:solidFill>
                  <a:srgbClr val="0000CC"/>
                </a:solidFill>
              </a:rPr>
              <a:t>phải</a:t>
            </a:r>
            <a:r>
              <a:rPr lang="en-US" sz="2200" b="1" i="1" dirty="0">
                <a:solidFill>
                  <a:srgbClr val="0000CC"/>
                </a:solidFill>
              </a:rPr>
              <a:t> </a:t>
            </a:r>
            <a:r>
              <a:rPr lang="en-US" sz="2200" b="1" i="1" dirty="0" err="1" smtClean="0">
                <a:solidFill>
                  <a:srgbClr val="0000CC"/>
                </a:solidFill>
              </a:rPr>
              <a:t>đặt</a:t>
            </a:r>
            <a:r>
              <a:rPr lang="en-US" sz="2200" b="1" i="1" dirty="0" smtClean="0">
                <a:solidFill>
                  <a:srgbClr val="0000CC"/>
                </a:solidFill>
              </a:rPr>
              <a:t> </a:t>
            </a:r>
            <a:r>
              <a:rPr lang="en-US" sz="2200" b="1" i="1" u="sng" dirty="0" err="1">
                <a:solidFill>
                  <a:srgbClr val="0000CC"/>
                </a:solidFill>
              </a:rPr>
              <a:t>ngang</a:t>
            </a:r>
            <a:r>
              <a:rPr lang="en-US" sz="2200" b="1" i="1" u="sng" dirty="0">
                <a:solidFill>
                  <a:srgbClr val="0000CC"/>
                </a:solidFill>
              </a:rPr>
              <a:t> </a:t>
            </a:r>
            <a:r>
              <a:rPr lang="en-US" sz="2200" b="1" i="1" u="sng" dirty="0" err="1">
                <a:solidFill>
                  <a:srgbClr val="0000CC"/>
                </a:solidFill>
              </a:rPr>
              <a:t>hàng</a:t>
            </a:r>
            <a:r>
              <a:rPr lang="en-US" sz="2200" b="1" i="1" dirty="0">
                <a:solidFill>
                  <a:srgbClr val="0000CC"/>
                </a:solidFill>
              </a:rPr>
              <a:t> </a:t>
            </a:r>
            <a:r>
              <a:rPr lang="en-US" sz="2200" b="1" i="1" dirty="0" err="1">
                <a:solidFill>
                  <a:srgbClr val="0000CC"/>
                </a:solidFill>
              </a:rPr>
              <a:t>với</a:t>
            </a:r>
            <a:r>
              <a:rPr lang="en-US" sz="2200" b="1" i="1" dirty="0">
                <a:solidFill>
                  <a:srgbClr val="0000CC"/>
                </a:solidFill>
              </a:rPr>
              <a:t> </a:t>
            </a:r>
            <a:r>
              <a:rPr lang="en-US" sz="2200" b="1" i="1" u="sng" dirty="0" err="1">
                <a:solidFill>
                  <a:srgbClr val="CC3300"/>
                </a:solidFill>
              </a:rPr>
              <a:t>chính</a:t>
            </a:r>
            <a:r>
              <a:rPr lang="en-US" sz="2200" b="1" i="1" u="sng" dirty="0">
                <a:solidFill>
                  <a:srgbClr val="CC3300"/>
                </a:solidFill>
              </a:rPr>
              <a:t> </a:t>
            </a:r>
            <a:r>
              <a:rPr lang="en-US" sz="2200" b="1" i="1" u="sng" dirty="0" err="1">
                <a:solidFill>
                  <a:srgbClr val="CC3300"/>
                </a:solidFill>
              </a:rPr>
              <a:t>trị</a:t>
            </a:r>
            <a:r>
              <a:rPr lang="en-US" sz="2200" b="1" i="1" dirty="0">
                <a:solidFill>
                  <a:srgbClr val="CC3300"/>
                </a:solidFill>
              </a:rPr>
              <a:t>, </a:t>
            </a:r>
            <a:r>
              <a:rPr lang="en-US" sz="2200" b="1" i="1" u="sng" dirty="0" err="1">
                <a:solidFill>
                  <a:srgbClr val="CC3300"/>
                </a:solidFill>
              </a:rPr>
              <a:t>kinh</a:t>
            </a:r>
            <a:r>
              <a:rPr lang="en-US" sz="2200" b="1" i="1" u="sng" dirty="0">
                <a:solidFill>
                  <a:srgbClr val="CC3300"/>
                </a:solidFill>
              </a:rPr>
              <a:t> </a:t>
            </a:r>
            <a:r>
              <a:rPr lang="en-US" sz="2200" b="1" i="1" u="sng" dirty="0" err="1">
                <a:solidFill>
                  <a:srgbClr val="CC3300"/>
                </a:solidFill>
              </a:rPr>
              <a:t>tế</a:t>
            </a:r>
            <a:r>
              <a:rPr lang="en-US" sz="2200" b="1" i="1" dirty="0">
                <a:solidFill>
                  <a:srgbClr val="CC3300"/>
                </a:solidFill>
              </a:rPr>
              <a:t>, </a:t>
            </a:r>
            <a:r>
              <a:rPr lang="en-US" sz="2200" b="1" i="1" u="sng" dirty="0" err="1">
                <a:solidFill>
                  <a:srgbClr val="CC3300"/>
                </a:solidFill>
              </a:rPr>
              <a:t>xã</a:t>
            </a:r>
            <a:r>
              <a:rPr lang="en-US" sz="2200" b="1" i="1" u="sng" dirty="0">
                <a:solidFill>
                  <a:srgbClr val="CC3300"/>
                </a:solidFill>
              </a:rPr>
              <a:t> </a:t>
            </a:r>
            <a:r>
              <a:rPr lang="en-US" sz="2200" b="1" i="1" u="sng" dirty="0" err="1" smtClean="0">
                <a:solidFill>
                  <a:srgbClr val="CC3300"/>
                </a:solidFill>
              </a:rPr>
              <a:t>hội</a:t>
            </a:r>
            <a:r>
              <a:rPr lang="en-US" sz="2200" b="1" i="1" dirty="0" smtClean="0">
                <a:solidFill>
                  <a:srgbClr val="CC3300"/>
                </a:solidFill>
              </a:rPr>
              <a:t> </a:t>
            </a:r>
            <a:r>
              <a:rPr lang="en-US" sz="2200" b="1" i="1" dirty="0" err="1" smtClean="0">
                <a:solidFill>
                  <a:srgbClr val="0000CC"/>
                </a:solidFill>
              </a:rPr>
              <a:t>và</a:t>
            </a:r>
            <a:r>
              <a:rPr lang="en-US" sz="2200" b="1" i="1" dirty="0" smtClean="0">
                <a:solidFill>
                  <a:srgbClr val="0000CC"/>
                </a:solidFill>
              </a:rPr>
              <a:t> </a:t>
            </a:r>
            <a:r>
              <a:rPr lang="en-US" sz="2200" b="1" i="1" dirty="0" err="1" smtClean="0">
                <a:solidFill>
                  <a:srgbClr val="0000CC"/>
                </a:solidFill>
              </a:rPr>
              <a:t>phải</a:t>
            </a:r>
            <a:r>
              <a:rPr lang="en-US" sz="2200" b="1" i="1" dirty="0" smtClean="0">
                <a:solidFill>
                  <a:srgbClr val="0000CC"/>
                </a:solidFill>
              </a:rPr>
              <a:t> </a:t>
            </a:r>
            <a:r>
              <a:rPr lang="en-US" sz="2200" b="1" i="1" u="sng" dirty="0" err="1" smtClean="0">
                <a:solidFill>
                  <a:srgbClr val="0000CC"/>
                </a:solidFill>
              </a:rPr>
              <a:t>coi</a:t>
            </a:r>
            <a:r>
              <a:rPr lang="en-US" sz="2200" b="1" i="1" u="sng" dirty="0" smtClean="0">
                <a:solidFill>
                  <a:srgbClr val="0000CC"/>
                </a:solidFill>
              </a:rPr>
              <a:t> </a:t>
            </a:r>
            <a:r>
              <a:rPr lang="en-US" sz="2200" b="1" i="1" u="sng" dirty="0" err="1" smtClean="0">
                <a:solidFill>
                  <a:srgbClr val="0000CC"/>
                </a:solidFill>
              </a:rPr>
              <a:t>trọng</a:t>
            </a:r>
            <a:r>
              <a:rPr lang="en-US" sz="2200" b="1" i="1" u="sng" dirty="0" smtClean="0">
                <a:solidFill>
                  <a:srgbClr val="0000CC"/>
                </a:solidFill>
              </a:rPr>
              <a:t> </a:t>
            </a:r>
            <a:r>
              <a:rPr lang="en-US" sz="2200" b="1" i="1" u="sng" dirty="0" err="1" smtClean="0">
                <a:solidFill>
                  <a:srgbClr val="0000CC"/>
                </a:solidFill>
              </a:rPr>
              <a:t>ngang</a:t>
            </a:r>
            <a:r>
              <a:rPr lang="en-US" sz="2200" b="1" i="1" u="sng" dirty="0" smtClean="0">
                <a:solidFill>
                  <a:srgbClr val="0000CC"/>
                </a:solidFill>
              </a:rPr>
              <a:t> </a:t>
            </a:r>
            <a:r>
              <a:rPr lang="en-US" sz="2200" b="1" i="1" u="sng" dirty="0" err="1" smtClean="0">
                <a:solidFill>
                  <a:srgbClr val="0000CC"/>
                </a:solidFill>
              </a:rPr>
              <a:t>nhau</a:t>
            </a:r>
            <a:r>
              <a:rPr lang="en-US" sz="2200" b="1" i="1" dirty="0" smtClean="0">
                <a:solidFill>
                  <a:srgbClr val="0000CC"/>
                </a:solidFill>
              </a:rPr>
              <a:t> </a:t>
            </a:r>
            <a:r>
              <a:rPr lang="en-US" sz="2200" b="1" i="1" dirty="0" err="1" smtClean="0">
                <a:solidFill>
                  <a:srgbClr val="0000CC"/>
                </a:solidFill>
              </a:rPr>
              <a:t>trong</a:t>
            </a:r>
            <a:r>
              <a:rPr lang="en-US" sz="2200" b="1" i="1" dirty="0" smtClean="0">
                <a:solidFill>
                  <a:srgbClr val="0000CC"/>
                </a:solidFill>
              </a:rPr>
              <a:t> </a:t>
            </a:r>
            <a:r>
              <a:rPr lang="en-US" sz="2200" b="1" i="1" dirty="0" err="1" smtClean="0">
                <a:solidFill>
                  <a:srgbClr val="0000CC"/>
                </a:solidFill>
              </a:rPr>
              <a:t>công</a:t>
            </a:r>
            <a:r>
              <a:rPr lang="en-US" sz="2200" b="1" i="1" dirty="0" smtClean="0">
                <a:solidFill>
                  <a:srgbClr val="0000CC"/>
                </a:solidFill>
              </a:rPr>
              <a:t> </a:t>
            </a:r>
            <a:r>
              <a:rPr lang="en-US" sz="2200" b="1" i="1" dirty="0" err="1" smtClean="0">
                <a:solidFill>
                  <a:srgbClr val="0000CC"/>
                </a:solidFill>
              </a:rPr>
              <a:t>cuộc</a:t>
            </a:r>
            <a:r>
              <a:rPr lang="en-US" sz="2200" b="1" i="1" dirty="0" smtClean="0">
                <a:solidFill>
                  <a:srgbClr val="0000CC"/>
                </a:solidFill>
              </a:rPr>
              <a:t> </a:t>
            </a:r>
            <a:r>
              <a:rPr lang="en-US" sz="2200" b="1" i="1" dirty="0" err="1" smtClean="0">
                <a:solidFill>
                  <a:srgbClr val="0000CC"/>
                </a:solidFill>
              </a:rPr>
              <a:t>kiến</a:t>
            </a:r>
            <a:r>
              <a:rPr lang="en-US" sz="2200" b="1" i="1" dirty="0" smtClean="0">
                <a:solidFill>
                  <a:srgbClr val="0000CC"/>
                </a:solidFill>
              </a:rPr>
              <a:t> </a:t>
            </a:r>
            <a:r>
              <a:rPr lang="en-US" sz="2200" b="1" i="1" dirty="0" err="1" smtClean="0">
                <a:solidFill>
                  <a:srgbClr val="0000CC"/>
                </a:solidFill>
              </a:rPr>
              <a:t>thiết</a:t>
            </a:r>
            <a:r>
              <a:rPr lang="en-US" sz="2200" b="1" i="1" dirty="0" smtClean="0">
                <a:solidFill>
                  <a:srgbClr val="0000CC"/>
                </a:solidFill>
              </a:rPr>
              <a:t> </a:t>
            </a:r>
            <a:r>
              <a:rPr lang="en-US" sz="2200" b="1" i="1" dirty="0" err="1" smtClean="0">
                <a:solidFill>
                  <a:srgbClr val="0000CC"/>
                </a:solidFill>
              </a:rPr>
              <a:t>nước</a:t>
            </a:r>
            <a:r>
              <a:rPr lang="en-US" sz="2200" b="1" i="1" dirty="0" smtClean="0">
                <a:solidFill>
                  <a:srgbClr val="0000CC"/>
                </a:solidFill>
              </a:rPr>
              <a:t> </a:t>
            </a:r>
            <a:r>
              <a:rPr lang="en-US" sz="2200" b="1" i="1" dirty="0" err="1" smtClean="0">
                <a:solidFill>
                  <a:srgbClr val="0000CC"/>
                </a:solidFill>
              </a:rPr>
              <a:t>nhà</a:t>
            </a:r>
            <a:r>
              <a:rPr lang="en-US" sz="2200" i="1" dirty="0" smtClean="0">
                <a:solidFill>
                  <a:srgbClr val="0000CC"/>
                </a:solidFill>
              </a:rPr>
              <a:t>,</a:t>
            </a:r>
            <a:endParaRPr lang="en-US" sz="2200" i="1" dirty="0">
              <a:solidFill>
                <a:srgbClr val="0000CC"/>
              </a:solidFill>
            </a:endParaRPr>
          </a:p>
        </p:txBody>
      </p:sp>
      <p:sp>
        <p:nvSpPr>
          <p:cNvPr id="4" name="TextBox 3"/>
          <p:cNvSpPr txBox="1"/>
          <p:nvPr/>
        </p:nvSpPr>
        <p:spPr>
          <a:xfrm>
            <a:off x="3810000" y="2105014"/>
            <a:ext cx="5029200" cy="1323439"/>
          </a:xfrm>
          <a:prstGeom prst="rect">
            <a:avLst/>
          </a:prstGeom>
          <a:noFill/>
        </p:spPr>
        <p:txBody>
          <a:bodyPr wrap="square" rtlCol="0">
            <a:spAutoFit/>
          </a:bodyPr>
          <a:lstStyle/>
          <a:p>
            <a:r>
              <a:rPr lang="en-US" dirty="0" smtClean="0"/>
              <a:t> </a:t>
            </a:r>
            <a:r>
              <a:rPr lang="en-US" sz="2000" b="1" i="1" dirty="0" err="1">
                <a:solidFill>
                  <a:srgbClr val="FFFF00"/>
                </a:solidFill>
              </a:rPr>
              <a:t>Một</a:t>
            </a:r>
            <a:r>
              <a:rPr lang="en-US" sz="2000" b="1" i="1" dirty="0">
                <a:solidFill>
                  <a:srgbClr val="FFFF00"/>
                </a:solidFill>
              </a:rPr>
              <a:t>: </a:t>
            </a:r>
            <a:r>
              <a:rPr lang="en-US" sz="2000" b="1" i="1" u="sng" dirty="0" err="1">
                <a:solidFill>
                  <a:schemeClr val="bg1"/>
                </a:solidFill>
              </a:rPr>
              <a:t>Chính</a:t>
            </a:r>
            <a:r>
              <a:rPr lang="en-US" sz="2000" b="1" i="1" u="sng" dirty="0">
                <a:solidFill>
                  <a:schemeClr val="bg1"/>
                </a:solidFill>
              </a:rPr>
              <a:t> </a:t>
            </a:r>
            <a:r>
              <a:rPr lang="en-US" sz="2000" b="1" i="1" u="sng" dirty="0" err="1">
                <a:solidFill>
                  <a:schemeClr val="bg1"/>
                </a:solidFill>
              </a:rPr>
              <a:t>trị</a:t>
            </a:r>
            <a:r>
              <a:rPr lang="en-US" sz="2000" b="1" i="1" u="sng" dirty="0">
                <a:solidFill>
                  <a:schemeClr val="bg1"/>
                </a:solidFill>
              </a:rPr>
              <a:t>, </a:t>
            </a:r>
            <a:r>
              <a:rPr lang="en-US" sz="2000" b="1" i="1" u="sng" dirty="0" err="1">
                <a:solidFill>
                  <a:schemeClr val="bg1"/>
                </a:solidFill>
              </a:rPr>
              <a:t>xã</a:t>
            </a:r>
            <a:r>
              <a:rPr lang="en-US" sz="2000" b="1" i="1" u="sng" dirty="0">
                <a:solidFill>
                  <a:schemeClr val="bg1"/>
                </a:solidFill>
              </a:rPr>
              <a:t> </a:t>
            </a:r>
            <a:r>
              <a:rPr lang="en-US" sz="2000" b="1" i="1" u="sng" dirty="0" err="1">
                <a:solidFill>
                  <a:schemeClr val="bg1"/>
                </a:solidFill>
              </a:rPr>
              <a:t>hội</a:t>
            </a:r>
            <a:r>
              <a:rPr lang="en-US" sz="2000" b="1" i="1" u="sng" dirty="0">
                <a:solidFill>
                  <a:schemeClr val="bg1"/>
                </a:solidFill>
              </a:rPr>
              <a:t> </a:t>
            </a:r>
            <a:r>
              <a:rPr lang="en-US" sz="2000" b="1" i="1" dirty="0" err="1">
                <a:solidFill>
                  <a:schemeClr val="bg1"/>
                </a:solidFill>
              </a:rPr>
              <a:t>có</a:t>
            </a:r>
            <a:r>
              <a:rPr lang="en-US" sz="2000" b="1" i="1" dirty="0">
                <a:solidFill>
                  <a:schemeClr val="bg1"/>
                </a:solidFill>
              </a:rPr>
              <a:t> </a:t>
            </a:r>
            <a:r>
              <a:rPr lang="en-US" sz="2000" b="1" i="1" dirty="0" err="1">
                <a:solidFill>
                  <a:srgbClr val="FFFF00"/>
                </a:solidFill>
              </a:rPr>
              <a:t>giải</a:t>
            </a:r>
            <a:r>
              <a:rPr lang="en-US" sz="2000" b="1" i="1" dirty="0">
                <a:solidFill>
                  <a:srgbClr val="FFFF00"/>
                </a:solidFill>
              </a:rPr>
              <a:t> </a:t>
            </a:r>
            <a:r>
              <a:rPr lang="en-US" sz="2000" b="1" i="1" dirty="0" err="1">
                <a:solidFill>
                  <a:srgbClr val="FFFF00"/>
                </a:solidFill>
              </a:rPr>
              <a:t>phóng</a:t>
            </a:r>
            <a:r>
              <a:rPr lang="en-US" sz="2000" b="1" i="1" dirty="0">
                <a:solidFill>
                  <a:srgbClr val="FFFF00"/>
                </a:solidFill>
              </a:rPr>
              <a:t> </a:t>
            </a:r>
            <a:r>
              <a:rPr lang="en-US" sz="2000" b="1" i="1" dirty="0" err="1">
                <a:solidFill>
                  <a:schemeClr val="bg1"/>
                </a:solidFill>
              </a:rPr>
              <a:t>thì</a:t>
            </a:r>
            <a:r>
              <a:rPr lang="en-US" sz="2000" b="1" i="1" dirty="0">
                <a:solidFill>
                  <a:schemeClr val="bg1"/>
                </a:solidFill>
              </a:rPr>
              <a:t> </a:t>
            </a:r>
            <a:r>
              <a:rPr lang="en-US" sz="2000" b="1" i="1" u="sng" dirty="0" err="1">
                <a:solidFill>
                  <a:schemeClr val="bg1"/>
                </a:solidFill>
              </a:rPr>
              <a:t>văn</a:t>
            </a:r>
            <a:r>
              <a:rPr lang="en-US" sz="2000" b="1" i="1" u="sng" dirty="0">
                <a:solidFill>
                  <a:schemeClr val="bg1"/>
                </a:solidFill>
              </a:rPr>
              <a:t> </a:t>
            </a:r>
            <a:r>
              <a:rPr lang="en-US" sz="2000" b="1" i="1" u="sng" dirty="0" err="1">
                <a:solidFill>
                  <a:schemeClr val="bg1"/>
                </a:solidFill>
              </a:rPr>
              <a:t>hoá</a:t>
            </a:r>
            <a:r>
              <a:rPr lang="en-US" sz="2000" b="1" i="1" dirty="0">
                <a:solidFill>
                  <a:schemeClr val="bg1"/>
                </a:solidFill>
              </a:rPr>
              <a:t> </a:t>
            </a:r>
            <a:r>
              <a:rPr lang="en-US" sz="2000" b="1" i="1" dirty="0" err="1">
                <a:solidFill>
                  <a:schemeClr val="bg1"/>
                </a:solidFill>
              </a:rPr>
              <a:t>mới</a:t>
            </a:r>
            <a:r>
              <a:rPr lang="en-US" sz="2000" b="1" i="1" dirty="0">
                <a:solidFill>
                  <a:schemeClr val="bg1"/>
                </a:solidFill>
              </a:rPr>
              <a:t> </a:t>
            </a:r>
            <a:r>
              <a:rPr lang="en-US" sz="2000" b="1" i="1" dirty="0" err="1">
                <a:solidFill>
                  <a:schemeClr val="bg1"/>
                </a:solidFill>
              </a:rPr>
              <a:t>được</a:t>
            </a:r>
            <a:r>
              <a:rPr lang="en-US" sz="2000" b="1" i="1" dirty="0">
                <a:solidFill>
                  <a:schemeClr val="bg1"/>
                </a:solidFill>
              </a:rPr>
              <a:t> </a:t>
            </a:r>
            <a:r>
              <a:rPr lang="en-US" sz="2000" b="1" i="1" dirty="0" err="1">
                <a:solidFill>
                  <a:schemeClr val="bg1"/>
                </a:solidFill>
              </a:rPr>
              <a:t>giải</a:t>
            </a:r>
            <a:r>
              <a:rPr lang="en-US" sz="2000" b="1" i="1" dirty="0">
                <a:solidFill>
                  <a:schemeClr val="bg1"/>
                </a:solidFill>
              </a:rPr>
              <a:t> </a:t>
            </a:r>
            <a:r>
              <a:rPr lang="en-US" sz="2000" b="1" i="1" dirty="0" err="1">
                <a:solidFill>
                  <a:schemeClr val="bg1"/>
                </a:solidFill>
              </a:rPr>
              <a:t>phóng</a:t>
            </a:r>
            <a:r>
              <a:rPr lang="en-US" sz="2000" b="1" i="1" dirty="0">
                <a:solidFill>
                  <a:schemeClr val="bg1"/>
                </a:solidFill>
              </a:rPr>
              <a:t>. </a:t>
            </a:r>
            <a:r>
              <a:rPr lang="en-US" sz="2000" b="1" i="1" dirty="0" err="1">
                <a:solidFill>
                  <a:schemeClr val="bg1"/>
                </a:solidFill>
              </a:rPr>
              <a:t>Chính</a:t>
            </a:r>
            <a:r>
              <a:rPr lang="en-US" sz="2000" b="1" i="1" dirty="0">
                <a:solidFill>
                  <a:schemeClr val="bg1"/>
                </a:solidFill>
              </a:rPr>
              <a:t> </a:t>
            </a:r>
            <a:r>
              <a:rPr lang="en-US" sz="2000" b="1" i="1" dirty="0" err="1">
                <a:solidFill>
                  <a:schemeClr val="bg1"/>
                </a:solidFill>
              </a:rPr>
              <a:t>trị</a:t>
            </a:r>
            <a:r>
              <a:rPr lang="en-US" sz="2000" b="1" i="1" dirty="0">
                <a:solidFill>
                  <a:schemeClr val="bg1"/>
                </a:solidFill>
              </a:rPr>
              <a:t/>
            </a:r>
            <a:br>
              <a:rPr lang="en-US" sz="2000" b="1" i="1" dirty="0">
                <a:solidFill>
                  <a:schemeClr val="bg1"/>
                </a:solidFill>
              </a:rPr>
            </a:br>
            <a:r>
              <a:rPr lang="en-US" sz="2000" b="1" i="1" dirty="0" err="1" smtClean="0">
                <a:solidFill>
                  <a:schemeClr val="bg1"/>
                </a:solidFill>
              </a:rPr>
              <a:t>được</a:t>
            </a:r>
            <a:r>
              <a:rPr lang="en-US" sz="2000" b="1" i="1" dirty="0" smtClean="0">
                <a:solidFill>
                  <a:schemeClr val="bg1"/>
                </a:solidFill>
              </a:rPr>
              <a:t> </a:t>
            </a:r>
            <a:r>
              <a:rPr lang="en-US" sz="2000" b="1" i="1" dirty="0" err="1" smtClean="0">
                <a:solidFill>
                  <a:schemeClr val="bg1"/>
                </a:solidFill>
              </a:rPr>
              <a:t>giải</a:t>
            </a:r>
            <a:r>
              <a:rPr lang="en-US" sz="2000" b="1" i="1" dirty="0" smtClean="0">
                <a:solidFill>
                  <a:schemeClr val="bg1"/>
                </a:solidFill>
              </a:rPr>
              <a:t> </a:t>
            </a:r>
            <a:r>
              <a:rPr lang="en-US" sz="2000" b="1" i="1" dirty="0" err="1">
                <a:solidFill>
                  <a:schemeClr val="bg1"/>
                </a:solidFill>
              </a:rPr>
              <a:t>phóng</a:t>
            </a:r>
            <a:r>
              <a:rPr lang="en-US" sz="2000" b="1" i="1" dirty="0">
                <a:solidFill>
                  <a:schemeClr val="bg1"/>
                </a:solidFill>
              </a:rPr>
              <a:t> </a:t>
            </a:r>
            <a:r>
              <a:rPr lang="en-US" sz="2000" b="1" i="1" dirty="0" err="1" smtClean="0">
                <a:solidFill>
                  <a:schemeClr val="bg1"/>
                </a:solidFill>
              </a:rPr>
              <a:t>sẽ</a:t>
            </a:r>
            <a:r>
              <a:rPr lang="en-US" sz="2000" b="1" i="1" dirty="0" smtClean="0">
                <a:solidFill>
                  <a:schemeClr val="bg1"/>
                </a:solidFill>
              </a:rPr>
              <a:t> </a:t>
            </a:r>
            <a:r>
              <a:rPr lang="en-US" sz="2000" b="1" i="1" u="sng" dirty="0" err="1" smtClean="0">
                <a:solidFill>
                  <a:srgbClr val="FFFF00"/>
                </a:solidFill>
              </a:rPr>
              <a:t>mở</a:t>
            </a:r>
            <a:r>
              <a:rPr lang="en-US" sz="2000" b="1" i="1" u="sng" dirty="0" smtClean="0">
                <a:solidFill>
                  <a:srgbClr val="FFFF00"/>
                </a:solidFill>
              </a:rPr>
              <a:t> </a:t>
            </a:r>
            <a:r>
              <a:rPr lang="en-US" sz="2000" b="1" i="1" u="sng" dirty="0" err="1">
                <a:solidFill>
                  <a:srgbClr val="FFFF00"/>
                </a:solidFill>
              </a:rPr>
              <a:t>đường</a:t>
            </a:r>
            <a:r>
              <a:rPr lang="en-US" sz="2000" b="1" i="1" u="sng" dirty="0">
                <a:solidFill>
                  <a:srgbClr val="FFFF00"/>
                </a:solidFill>
              </a:rPr>
              <a:t> </a:t>
            </a:r>
            <a:r>
              <a:rPr lang="en-US" sz="2000" b="1" i="1" dirty="0" err="1">
                <a:solidFill>
                  <a:schemeClr val="bg1"/>
                </a:solidFill>
              </a:rPr>
              <a:t>cho</a:t>
            </a:r>
            <a:r>
              <a:rPr lang="en-US" sz="2000" b="1" i="1" dirty="0">
                <a:solidFill>
                  <a:schemeClr val="bg1"/>
                </a:solidFill>
              </a:rPr>
              <a:t> </a:t>
            </a:r>
            <a:r>
              <a:rPr lang="en-US" sz="2000" b="1" i="1" dirty="0" err="1">
                <a:solidFill>
                  <a:schemeClr val="bg1"/>
                </a:solidFill>
              </a:rPr>
              <a:t>văn</a:t>
            </a:r>
            <a:r>
              <a:rPr lang="en-US" sz="2000" b="1" i="1" dirty="0">
                <a:solidFill>
                  <a:schemeClr val="bg1"/>
                </a:solidFill>
              </a:rPr>
              <a:t> </a:t>
            </a:r>
            <a:r>
              <a:rPr lang="en-US" sz="2000" b="1" i="1" dirty="0" err="1">
                <a:solidFill>
                  <a:schemeClr val="bg1"/>
                </a:solidFill>
              </a:rPr>
              <a:t>hoá</a:t>
            </a:r>
            <a:r>
              <a:rPr lang="en-US" sz="2000" b="1" i="1" dirty="0">
                <a:solidFill>
                  <a:schemeClr val="bg1"/>
                </a:solidFill>
              </a:rPr>
              <a:t> </a:t>
            </a:r>
            <a:r>
              <a:rPr lang="en-US" sz="2000" b="1" i="1" dirty="0" err="1">
                <a:solidFill>
                  <a:schemeClr val="bg1"/>
                </a:solidFill>
              </a:rPr>
              <a:t>phát</a:t>
            </a:r>
            <a:r>
              <a:rPr lang="en-US" sz="2000" b="1" i="1" dirty="0">
                <a:solidFill>
                  <a:schemeClr val="bg1"/>
                </a:solidFill>
              </a:rPr>
              <a:t> </a:t>
            </a:r>
            <a:r>
              <a:rPr lang="en-US" sz="2000" b="1" i="1" dirty="0" err="1">
                <a:solidFill>
                  <a:schemeClr val="bg1"/>
                </a:solidFill>
              </a:rPr>
              <a:t>triển</a:t>
            </a:r>
            <a:r>
              <a:rPr lang="en-US" sz="2000" b="1" i="1" dirty="0">
                <a:solidFill>
                  <a:schemeClr val="bg1"/>
                </a:solidFill>
              </a:rPr>
              <a:t>. </a:t>
            </a:r>
            <a:endParaRPr lang="en-US" sz="2000" b="1" dirty="0">
              <a:solidFill>
                <a:schemeClr val="bg1"/>
              </a:solidFill>
            </a:endParaRPr>
          </a:p>
        </p:txBody>
      </p:sp>
      <p:sp>
        <p:nvSpPr>
          <p:cNvPr id="5" name="TextBox 4"/>
          <p:cNvSpPr txBox="1"/>
          <p:nvPr/>
        </p:nvSpPr>
        <p:spPr>
          <a:xfrm>
            <a:off x="3886200" y="3692469"/>
            <a:ext cx="4876800" cy="1015663"/>
          </a:xfrm>
          <a:prstGeom prst="rect">
            <a:avLst/>
          </a:prstGeom>
          <a:noFill/>
        </p:spPr>
        <p:txBody>
          <a:bodyPr wrap="square" rtlCol="0">
            <a:spAutoFit/>
          </a:bodyPr>
          <a:lstStyle/>
          <a:p>
            <a:r>
              <a:rPr lang="en-US" dirty="0" smtClean="0"/>
              <a:t> </a:t>
            </a:r>
            <a:r>
              <a:rPr lang="en-US" sz="2000" b="1" i="1" dirty="0" err="1">
                <a:solidFill>
                  <a:schemeClr val="bg1"/>
                </a:solidFill>
              </a:rPr>
              <a:t>Hai</a:t>
            </a:r>
            <a:r>
              <a:rPr lang="en-US" sz="2000" b="1" i="1" dirty="0">
                <a:solidFill>
                  <a:schemeClr val="bg1"/>
                </a:solidFill>
              </a:rPr>
              <a:t>: </a:t>
            </a:r>
            <a:r>
              <a:rPr lang="en-US" sz="2000" b="1" i="1" dirty="0" err="1" smtClean="0">
                <a:solidFill>
                  <a:srgbClr val="FFFF00"/>
                </a:solidFill>
              </a:rPr>
              <a:t>Phát</a:t>
            </a:r>
            <a:r>
              <a:rPr lang="en-US" sz="2000" b="1" i="1" dirty="0" smtClean="0">
                <a:solidFill>
                  <a:srgbClr val="FFFF00"/>
                </a:solidFill>
              </a:rPr>
              <a:t> </a:t>
            </a:r>
            <a:r>
              <a:rPr lang="en-US" sz="2000" b="1" i="1" dirty="0" err="1" smtClean="0">
                <a:solidFill>
                  <a:srgbClr val="FFFF00"/>
                </a:solidFill>
              </a:rPr>
              <a:t>triển</a:t>
            </a:r>
            <a:r>
              <a:rPr lang="en-US" sz="2000" b="1" i="1" dirty="0" smtClean="0">
                <a:solidFill>
                  <a:srgbClr val="FFFF00"/>
                </a:solidFill>
              </a:rPr>
              <a:t> </a:t>
            </a:r>
            <a:r>
              <a:rPr lang="en-US" sz="2000" b="1" i="1" u="sng" dirty="0" err="1" smtClean="0">
                <a:solidFill>
                  <a:srgbClr val="FFFF00"/>
                </a:solidFill>
              </a:rPr>
              <a:t>kinh</a:t>
            </a:r>
            <a:r>
              <a:rPr lang="en-US" sz="2000" b="1" i="1" u="sng" dirty="0" smtClean="0">
                <a:solidFill>
                  <a:srgbClr val="FFFF00"/>
                </a:solidFill>
              </a:rPr>
              <a:t> </a:t>
            </a:r>
            <a:r>
              <a:rPr lang="en-US" sz="2000" b="1" i="1" u="sng" dirty="0" err="1">
                <a:solidFill>
                  <a:srgbClr val="FFFF00"/>
                </a:solidFill>
              </a:rPr>
              <a:t>tế</a:t>
            </a:r>
            <a:r>
              <a:rPr lang="en-US" sz="2000" b="1" i="1" dirty="0">
                <a:solidFill>
                  <a:srgbClr val="FFFF00"/>
                </a:solidFill>
              </a:rPr>
              <a:t> </a:t>
            </a:r>
            <a:r>
              <a:rPr lang="en-US" sz="2000" b="1" i="1" dirty="0" err="1" smtClean="0">
                <a:solidFill>
                  <a:srgbClr val="FFFF00"/>
                </a:solidFill>
              </a:rPr>
              <a:t>là</a:t>
            </a:r>
            <a:r>
              <a:rPr lang="en-US" sz="2000" b="1" i="1" dirty="0" smtClean="0">
                <a:solidFill>
                  <a:srgbClr val="FFFF00"/>
                </a:solidFill>
              </a:rPr>
              <a:t> </a:t>
            </a:r>
            <a:r>
              <a:rPr lang="en-US" sz="2000" b="1" i="1" dirty="0" err="1" smtClean="0">
                <a:solidFill>
                  <a:srgbClr val="FFFF00"/>
                </a:solidFill>
              </a:rPr>
              <a:t>cơ</a:t>
            </a:r>
            <a:r>
              <a:rPr lang="en-US" sz="2000" b="1" i="1" dirty="0" smtClean="0">
                <a:solidFill>
                  <a:srgbClr val="FFFF00"/>
                </a:solidFill>
              </a:rPr>
              <a:t> </a:t>
            </a:r>
            <a:r>
              <a:rPr lang="en-US" sz="2000" b="1" i="1" dirty="0" err="1" smtClean="0">
                <a:solidFill>
                  <a:srgbClr val="FFFF00"/>
                </a:solidFill>
              </a:rPr>
              <a:t>sở</a:t>
            </a:r>
            <a:r>
              <a:rPr lang="en-US" sz="2000" b="1" i="1" dirty="0" smtClean="0">
                <a:solidFill>
                  <a:srgbClr val="FFFF00"/>
                </a:solidFill>
              </a:rPr>
              <a:t>, </a:t>
            </a:r>
            <a:r>
              <a:rPr lang="en-US" sz="2000" b="1" i="1" dirty="0" err="1" smtClean="0">
                <a:solidFill>
                  <a:srgbClr val="FFFF00"/>
                </a:solidFill>
              </a:rPr>
              <a:t>điều</a:t>
            </a:r>
            <a:r>
              <a:rPr lang="en-US" sz="2000" b="1" i="1" dirty="0" smtClean="0">
                <a:solidFill>
                  <a:srgbClr val="FFFF00"/>
                </a:solidFill>
              </a:rPr>
              <a:t> </a:t>
            </a:r>
            <a:r>
              <a:rPr lang="en-US" sz="2000" b="1" i="1" dirty="0" err="1">
                <a:solidFill>
                  <a:srgbClr val="FFFF00"/>
                </a:solidFill>
              </a:rPr>
              <a:t>kiện</a:t>
            </a:r>
            <a:r>
              <a:rPr lang="en-US" sz="2000" b="1" i="1" dirty="0">
                <a:solidFill>
                  <a:srgbClr val="FFFF00"/>
                </a:solidFill>
              </a:rPr>
              <a:t> </a:t>
            </a:r>
            <a:r>
              <a:rPr lang="en-US" sz="2000" b="1" i="1" dirty="0" err="1" smtClean="0">
                <a:solidFill>
                  <a:srgbClr val="FFFF00"/>
                </a:solidFill>
              </a:rPr>
              <a:t>để</a:t>
            </a:r>
            <a:r>
              <a:rPr lang="en-US" sz="2000" b="1" i="1" dirty="0" smtClean="0">
                <a:solidFill>
                  <a:srgbClr val="FFFF00"/>
                </a:solidFill>
              </a:rPr>
              <a:t> </a:t>
            </a:r>
            <a:r>
              <a:rPr lang="en-US" sz="2000" b="1" i="1" dirty="0" err="1" smtClean="0">
                <a:solidFill>
                  <a:srgbClr val="FFFF00"/>
                </a:solidFill>
              </a:rPr>
              <a:t>xây</a:t>
            </a:r>
            <a:r>
              <a:rPr lang="en-US" sz="2000" b="1" i="1" dirty="0" smtClean="0">
                <a:solidFill>
                  <a:srgbClr val="FFFF00"/>
                </a:solidFill>
              </a:rPr>
              <a:t> </a:t>
            </a:r>
            <a:r>
              <a:rPr lang="en-US" sz="2000" b="1" i="1" dirty="0" err="1">
                <a:solidFill>
                  <a:srgbClr val="FFFF00"/>
                </a:solidFill>
              </a:rPr>
              <a:t>dựng</a:t>
            </a:r>
            <a:r>
              <a:rPr lang="en-US" sz="2000" b="1" i="1" dirty="0">
                <a:solidFill>
                  <a:srgbClr val="FFFF00"/>
                </a:solidFill>
              </a:rPr>
              <a:t> </a:t>
            </a:r>
            <a:r>
              <a:rPr lang="en-US" sz="2000" b="1" i="1" dirty="0" err="1">
                <a:solidFill>
                  <a:srgbClr val="FFFF00"/>
                </a:solidFill>
              </a:rPr>
              <a:t>và</a:t>
            </a:r>
            <a:r>
              <a:rPr lang="en-US" sz="2000" b="1" i="1" dirty="0">
                <a:solidFill>
                  <a:srgbClr val="FFFF00"/>
                </a:solidFill>
              </a:rPr>
              <a:t> </a:t>
            </a:r>
            <a:r>
              <a:rPr lang="en-US" sz="2000" b="1" i="1" dirty="0" err="1">
                <a:solidFill>
                  <a:srgbClr val="FFFF00"/>
                </a:solidFill>
              </a:rPr>
              <a:t>phát</a:t>
            </a:r>
            <a:r>
              <a:rPr lang="en-US" sz="2000" b="1" i="1" dirty="0">
                <a:solidFill>
                  <a:srgbClr val="FFFF00"/>
                </a:solidFill>
              </a:rPr>
              <a:t> </a:t>
            </a:r>
            <a:r>
              <a:rPr lang="en-US" sz="2000" b="1" i="1" dirty="0" err="1">
                <a:solidFill>
                  <a:srgbClr val="FFFF00"/>
                </a:solidFill>
              </a:rPr>
              <a:t>triển</a:t>
            </a:r>
            <a:r>
              <a:rPr lang="en-US" sz="2000" b="1" i="1" dirty="0">
                <a:solidFill>
                  <a:srgbClr val="FFFF00"/>
                </a:solidFill>
              </a:rPr>
              <a:t> </a:t>
            </a:r>
            <a:r>
              <a:rPr lang="en-US" sz="2000" b="1" i="1" dirty="0" err="1">
                <a:solidFill>
                  <a:srgbClr val="FFFF00"/>
                </a:solidFill>
              </a:rPr>
              <a:t>văn</a:t>
            </a:r>
            <a:r>
              <a:rPr lang="en-US" sz="2000" b="1" i="1" dirty="0">
                <a:solidFill>
                  <a:srgbClr val="FFFF00"/>
                </a:solidFill>
              </a:rPr>
              <a:t> </a:t>
            </a:r>
            <a:r>
              <a:rPr lang="en-US" sz="2000" b="1" i="1" dirty="0" err="1">
                <a:solidFill>
                  <a:srgbClr val="FFFF00"/>
                </a:solidFill>
              </a:rPr>
              <a:t>hoá</a:t>
            </a:r>
            <a:r>
              <a:rPr lang="en-US" sz="2000" b="1" i="1" dirty="0">
                <a:solidFill>
                  <a:srgbClr val="FFFF00"/>
                </a:solidFill>
              </a:rPr>
              <a:t>.</a:t>
            </a:r>
            <a:r>
              <a:rPr lang="en-US" sz="2000" b="1" dirty="0">
                <a:solidFill>
                  <a:srgbClr val="FFFF00"/>
                </a:solidFill>
              </a:rPr>
              <a:t> </a:t>
            </a:r>
            <a:r>
              <a:rPr lang="en-US" sz="2000" b="1" dirty="0" err="1" smtClean="0">
                <a:solidFill>
                  <a:schemeClr val="bg1"/>
                </a:solidFill>
              </a:rPr>
              <a:t>Kinh</a:t>
            </a:r>
            <a:r>
              <a:rPr lang="en-US" sz="2000" b="1" dirty="0" smtClean="0">
                <a:solidFill>
                  <a:schemeClr val="bg1"/>
                </a:solidFill>
              </a:rPr>
              <a:t> </a:t>
            </a:r>
            <a:r>
              <a:rPr lang="en-US" sz="2000" b="1" dirty="0" err="1" smtClean="0">
                <a:solidFill>
                  <a:schemeClr val="bg1"/>
                </a:solidFill>
              </a:rPr>
              <a:t>tế</a:t>
            </a:r>
            <a:r>
              <a:rPr lang="en-US" sz="2000" b="1" dirty="0" smtClean="0">
                <a:solidFill>
                  <a:schemeClr val="bg1"/>
                </a:solidFill>
              </a:rPr>
              <a:t> </a:t>
            </a:r>
            <a:r>
              <a:rPr lang="en-US" sz="2000" b="1" dirty="0" err="1" smtClean="0">
                <a:solidFill>
                  <a:schemeClr val="bg1"/>
                </a:solidFill>
              </a:rPr>
              <a:t>phải</a:t>
            </a:r>
            <a:r>
              <a:rPr lang="en-US" sz="2000" b="1" dirty="0" smtClean="0">
                <a:solidFill>
                  <a:schemeClr val="bg1"/>
                </a:solidFill>
              </a:rPr>
              <a:t> </a:t>
            </a:r>
            <a:r>
              <a:rPr lang="en-US" sz="2000" b="1" dirty="0" err="1" smtClean="0">
                <a:solidFill>
                  <a:schemeClr val="bg1"/>
                </a:solidFill>
              </a:rPr>
              <a:t>đi</a:t>
            </a:r>
            <a:r>
              <a:rPr lang="en-US" sz="2000" b="1" dirty="0" smtClean="0">
                <a:solidFill>
                  <a:schemeClr val="bg1"/>
                </a:solidFill>
              </a:rPr>
              <a:t> </a:t>
            </a:r>
            <a:r>
              <a:rPr lang="en-US" sz="2000" b="1" dirty="0" err="1" smtClean="0">
                <a:solidFill>
                  <a:schemeClr val="bg1"/>
                </a:solidFill>
              </a:rPr>
              <a:t>trước</a:t>
            </a:r>
            <a:r>
              <a:rPr lang="en-US" sz="2000" b="1" dirty="0" smtClean="0">
                <a:solidFill>
                  <a:schemeClr val="bg1"/>
                </a:solidFill>
              </a:rPr>
              <a:t> </a:t>
            </a:r>
            <a:r>
              <a:rPr lang="en-US" sz="2000" b="1" dirty="0" err="1" smtClean="0">
                <a:solidFill>
                  <a:schemeClr val="bg1"/>
                </a:solidFill>
              </a:rPr>
              <a:t>một</a:t>
            </a:r>
            <a:r>
              <a:rPr lang="en-US" sz="2000" b="1" dirty="0" smtClean="0">
                <a:solidFill>
                  <a:schemeClr val="bg1"/>
                </a:solidFill>
              </a:rPr>
              <a:t> </a:t>
            </a:r>
            <a:r>
              <a:rPr lang="en-US" sz="2000" b="1" dirty="0" err="1" smtClean="0">
                <a:solidFill>
                  <a:schemeClr val="bg1"/>
                </a:solidFill>
              </a:rPr>
              <a:t>bước</a:t>
            </a:r>
            <a:r>
              <a:rPr lang="en-US" sz="2000" b="1" dirty="0" smtClean="0">
                <a:solidFill>
                  <a:srgbClr val="FFFF00"/>
                </a:solidFill>
              </a:rPr>
              <a:t>.</a:t>
            </a:r>
            <a:endParaRPr lang="en-US" sz="2000" b="1" dirty="0">
              <a:solidFill>
                <a:srgbClr val="FFFF00"/>
              </a:solidFill>
            </a:endParaRPr>
          </a:p>
        </p:txBody>
      </p:sp>
      <p:sp>
        <p:nvSpPr>
          <p:cNvPr id="6" name="TextBox 5"/>
          <p:cNvSpPr txBox="1"/>
          <p:nvPr/>
        </p:nvSpPr>
        <p:spPr>
          <a:xfrm>
            <a:off x="3810000" y="4923472"/>
            <a:ext cx="5029200" cy="1323439"/>
          </a:xfrm>
          <a:prstGeom prst="rect">
            <a:avLst/>
          </a:prstGeom>
          <a:noFill/>
        </p:spPr>
        <p:txBody>
          <a:bodyPr wrap="square" rtlCol="0">
            <a:spAutoFit/>
          </a:bodyPr>
          <a:lstStyle/>
          <a:p>
            <a:r>
              <a:rPr lang="en-US" dirty="0" smtClean="0"/>
              <a:t> </a:t>
            </a:r>
            <a:r>
              <a:rPr lang="en-US" sz="2000" b="1" i="1" dirty="0">
                <a:solidFill>
                  <a:srgbClr val="FFFF00"/>
                </a:solidFill>
              </a:rPr>
              <a:t>Ba: </a:t>
            </a:r>
            <a:r>
              <a:rPr lang="en-US" sz="2000" b="1" i="1" dirty="0" err="1">
                <a:solidFill>
                  <a:schemeClr val="bg1"/>
                </a:solidFill>
              </a:rPr>
              <a:t>Văn</a:t>
            </a:r>
            <a:r>
              <a:rPr lang="en-US" sz="2000" b="1" i="1" dirty="0">
                <a:solidFill>
                  <a:schemeClr val="bg1"/>
                </a:solidFill>
              </a:rPr>
              <a:t> </a:t>
            </a:r>
            <a:r>
              <a:rPr lang="en-US" sz="2000" b="1" i="1" dirty="0" err="1">
                <a:solidFill>
                  <a:schemeClr val="bg1"/>
                </a:solidFill>
              </a:rPr>
              <a:t>hoá</a:t>
            </a:r>
            <a:r>
              <a:rPr lang="en-US" sz="2000" b="1" i="1" dirty="0">
                <a:solidFill>
                  <a:schemeClr val="bg1"/>
                </a:solidFill>
              </a:rPr>
              <a:t> </a:t>
            </a:r>
            <a:r>
              <a:rPr lang="en-US" sz="2000" b="1" i="1" dirty="0" err="1">
                <a:solidFill>
                  <a:schemeClr val="bg1"/>
                </a:solidFill>
              </a:rPr>
              <a:t>không</a:t>
            </a:r>
            <a:r>
              <a:rPr lang="en-US" sz="2000" b="1" i="1" dirty="0">
                <a:solidFill>
                  <a:schemeClr val="bg1"/>
                </a:solidFill>
              </a:rPr>
              <a:t> </a:t>
            </a:r>
            <a:r>
              <a:rPr lang="en-US" sz="2000" b="1" i="1" dirty="0" err="1">
                <a:solidFill>
                  <a:schemeClr val="bg1"/>
                </a:solidFill>
              </a:rPr>
              <a:t>thể</a:t>
            </a:r>
            <a:r>
              <a:rPr lang="en-US" sz="2000" b="1" i="1" dirty="0">
                <a:solidFill>
                  <a:schemeClr val="bg1"/>
                </a:solidFill>
              </a:rPr>
              <a:t> </a:t>
            </a:r>
            <a:r>
              <a:rPr lang="en-US" sz="2000" b="1" i="1" dirty="0" err="1">
                <a:solidFill>
                  <a:schemeClr val="bg1"/>
                </a:solidFill>
              </a:rPr>
              <a:t>đứng</a:t>
            </a:r>
            <a:r>
              <a:rPr lang="en-US" sz="2000" b="1" i="1" dirty="0">
                <a:solidFill>
                  <a:schemeClr val="bg1"/>
                </a:solidFill>
              </a:rPr>
              <a:t> </a:t>
            </a:r>
            <a:r>
              <a:rPr lang="en-US" sz="2000" b="1" i="1" dirty="0" err="1">
                <a:solidFill>
                  <a:schemeClr val="bg1"/>
                </a:solidFill>
              </a:rPr>
              <a:t>ngoài</a:t>
            </a:r>
            <a:r>
              <a:rPr lang="en-US" sz="2000" b="1" i="1" dirty="0">
                <a:solidFill>
                  <a:schemeClr val="bg1"/>
                </a:solidFill>
              </a:rPr>
              <a:t>, </a:t>
            </a:r>
            <a:r>
              <a:rPr lang="en-US" sz="2000" b="1" i="1" dirty="0" err="1">
                <a:solidFill>
                  <a:schemeClr val="bg1"/>
                </a:solidFill>
              </a:rPr>
              <a:t>mà</a:t>
            </a:r>
            <a:r>
              <a:rPr lang="en-US" sz="2000" b="1" i="1" dirty="0">
                <a:solidFill>
                  <a:schemeClr val="bg1"/>
                </a:solidFill>
              </a:rPr>
              <a:t> </a:t>
            </a:r>
            <a:r>
              <a:rPr lang="en-US" sz="2000" b="1" i="1" dirty="0" err="1">
                <a:solidFill>
                  <a:schemeClr val="bg1"/>
                </a:solidFill>
              </a:rPr>
              <a:t>phải</a:t>
            </a:r>
            <a:r>
              <a:rPr lang="en-US" sz="2000" b="1" i="1" dirty="0">
                <a:solidFill>
                  <a:schemeClr val="bg1"/>
                </a:solidFill>
              </a:rPr>
              <a:t> ở </a:t>
            </a:r>
            <a:r>
              <a:rPr lang="en-US" sz="2000" b="1" i="1" dirty="0" err="1">
                <a:solidFill>
                  <a:schemeClr val="bg1"/>
                </a:solidFill>
              </a:rPr>
              <a:t>trong</a:t>
            </a:r>
            <a:r>
              <a:rPr lang="en-US" sz="2000" b="1" i="1" dirty="0">
                <a:solidFill>
                  <a:schemeClr val="bg1"/>
                </a:solidFill>
              </a:rPr>
              <a:t> </a:t>
            </a:r>
            <a:r>
              <a:rPr lang="en-US" sz="2000" b="1" i="1" dirty="0" err="1">
                <a:solidFill>
                  <a:schemeClr val="bg1"/>
                </a:solidFill>
              </a:rPr>
              <a:t>kinh</a:t>
            </a:r>
            <a:r>
              <a:rPr lang="en-US" sz="2000" b="1" i="1" dirty="0">
                <a:solidFill>
                  <a:schemeClr val="bg1"/>
                </a:solidFill>
              </a:rPr>
              <a:t> </a:t>
            </a:r>
            <a:r>
              <a:rPr lang="en-US" sz="2000" b="1" i="1" dirty="0" err="1">
                <a:solidFill>
                  <a:schemeClr val="bg1"/>
                </a:solidFill>
              </a:rPr>
              <a:t>tế</a:t>
            </a:r>
            <a:r>
              <a:rPr lang="en-US" sz="2000" b="1" i="1" dirty="0">
                <a:solidFill>
                  <a:schemeClr val="bg1"/>
                </a:solidFill>
              </a:rPr>
              <a:t> </a:t>
            </a:r>
            <a:r>
              <a:rPr lang="en-US" sz="2000" b="1" i="1" dirty="0" err="1">
                <a:solidFill>
                  <a:schemeClr val="bg1"/>
                </a:solidFill>
              </a:rPr>
              <a:t>và</a:t>
            </a:r>
            <a:r>
              <a:rPr lang="en-US" sz="2000" b="1" i="1" dirty="0">
                <a:solidFill>
                  <a:schemeClr val="bg1"/>
                </a:solidFill>
              </a:rPr>
              <a:t> </a:t>
            </a:r>
            <a:r>
              <a:rPr lang="en-US" sz="2000" b="1" i="1" dirty="0" err="1">
                <a:solidFill>
                  <a:schemeClr val="bg1"/>
                </a:solidFill>
              </a:rPr>
              <a:t>chính</a:t>
            </a:r>
            <a:r>
              <a:rPr lang="en-US" sz="2000" b="1" i="1" dirty="0">
                <a:solidFill>
                  <a:schemeClr val="bg1"/>
                </a:solidFill>
              </a:rPr>
              <a:t> </a:t>
            </a:r>
            <a:r>
              <a:rPr lang="en-US" sz="2000" b="1" i="1" dirty="0" err="1">
                <a:solidFill>
                  <a:schemeClr val="bg1"/>
                </a:solidFill>
              </a:rPr>
              <a:t>trị</a:t>
            </a:r>
            <a:r>
              <a:rPr lang="en-US" sz="2000" b="1" i="1" dirty="0">
                <a:solidFill>
                  <a:schemeClr val="bg1"/>
                </a:solidFill>
              </a:rPr>
              <a:t>. </a:t>
            </a:r>
            <a:r>
              <a:rPr lang="en-US" sz="2000" b="1" i="1" dirty="0" err="1">
                <a:solidFill>
                  <a:srgbClr val="FFFF00"/>
                </a:solidFill>
              </a:rPr>
              <a:t>Văn</a:t>
            </a:r>
            <a:r>
              <a:rPr lang="en-US" sz="2000" b="1" i="1" dirty="0">
                <a:solidFill>
                  <a:srgbClr val="FFFF00"/>
                </a:solidFill>
              </a:rPr>
              <a:t> </a:t>
            </a:r>
            <a:r>
              <a:rPr lang="en-US" sz="2000" b="1" i="1" dirty="0" err="1">
                <a:solidFill>
                  <a:srgbClr val="FFFF00"/>
                </a:solidFill>
              </a:rPr>
              <a:t>hoá</a:t>
            </a:r>
            <a:r>
              <a:rPr lang="en-US" sz="2000" b="1" i="1" dirty="0">
                <a:solidFill>
                  <a:srgbClr val="FFFF00"/>
                </a:solidFill>
              </a:rPr>
              <a:t> </a:t>
            </a:r>
            <a:r>
              <a:rPr lang="en-US" sz="2000" b="1" i="1" dirty="0" err="1">
                <a:solidFill>
                  <a:srgbClr val="FFFF00"/>
                </a:solidFill>
              </a:rPr>
              <a:t>phải</a:t>
            </a:r>
            <a:r>
              <a:rPr lang="en-US" sz="2000" b="1" i="1" dirty="0">
                <a:solidFill>
                  <a:srgbClr val="FFFF00"/>
                </a:solidFill>
              </a:rPr>
              <a:t> </a:t>
            </a:r>
            <a:r>
              <a:rPr lang="en-US" sz="2000" b="1" i="1" dirty="0" err="1">
                <a:solidFill>
                  <a:srgbClr val="FFFF00"/>
                </a:solidFill>
              </a:rPr>
              <a:t>phục</a:t>
            </a:r>
            <a:r>
              <a:rPr lang="en-US" sz="2000" b="1" i="1" dirty="0">
                <a:solidFill>
                  <a:srgbClr val="FFFF00"/>
                </a:solidFill>
              </a:rPr>
              <a:t> </a:t>
            </a:r>
            <a:r>
              <a:rPr lang="en-US" sz="2000" b="1" i="1" dirty="0" err="1">
                <a:solidFill>
                  <a:srgbClr val="FFFF00"/>
                </a:solidFill>
              </a:rPr>
              <a:t>vụ</a:t>
            </a:r>
            <a:r>
              <a:rPr lang="en-US" sz="2000" b="1" i="1" dirty="0">
                <a:solidFill>
                  <a:srgbClr val="FFFF00"/>
                </a:solidFill>
              </a:rPr>
              <a:t> </a:t>
            </a:r>
            <a:r>
              <a:rPr lang="en-US" sz="2000" b="1" i="1" dirty="0" err="1">
                <a:solidFill>
                  <a:srgbClr val="FFFF00"/>
                </a:solidFill>
              </a:rPr>
              <a:t>nhiệm</a:t>
            </a:r>
            <a:r>
              <a:rPr lang="en-US" sz="2000" b="1" i="1" dirty="0">
                <a:solidFill>
                  <a:srgbClr val="FFFF00"/>
                </a:solidFill>
              </a:rPr>
              <a:t> </a:t>
            </a:r>
            <a:r>
              <a:rPr lang="en-US" sz="2000" b="1" i="1" dirty="0" err="1">
                <a:solidFill>
                  <a:srgbClr val="FFFF00"/>
                </a:solidFill>
              </a:rPr>
              <a:t>vụ</a:t>
            </a:r>
            <a:r>
              <a:rPr lang="en-US" sz="2000" b="1" i="1" dirty="0">
                <a:solidFill>
                  <a:srgbClr val="FFFF00"/>
                </a:solidFill>
              </a:rPr>
              <a:t> </a:t>
            </a:r>
            <a:r>
              <a:rPr lang="en-US" sz="2000" b="1" i="1" dirty="0" err="1">
                <a:solidFill>
                  <a:srgbClr val="FFFF00"/>
                </a:solidFill>
              </a:rPr>
              <a:t>chính</a:t>
            </a:r>
            <a:r>
              <a:rPr lang="en-US" sz="2000" b="1" i="1" dirty="0">
                <a:solidFill>
                  <a:srgbClr val="FFFF00"/>
                </a:solidFill>
              </a:rPr>
              <a:t> </a:t>
            </a:r>
            <a:r>
              <a:rPr lang="en-US" sz="2000" b="1" i="1" dirty="0" err="1">
                <a:solidFill>
                  <a:srgbClr val="FFFF00"/>
                </a:solidFill>
              </a:rPr>
              <a:t>trị</a:t>
            </a:r>
            <a:r>
              <a:rPr lang="en-US" sz="2000" b="1" i="1" dirty="0">
                <a:solidFill>
                  <a:srgbClr val="FFFF00"/>
                </a:solidFill>
              </a:rPr>
              <a:t>, </a:t>
            </a:r>
            <a:r>
              <a:rPr lang="en-US" sz="2000" b="1" i="1" dirty="0" err="1">
                <a:solidFill>
                  <a:srgbClr val="FFFF00"/>
                </a:solidFill>
              </a:rPr>
              <a:t>thúc</a:t>
            </a:r>
            <a:r>
              <a:rPr lang="en-US" sz="2000" b="1" i="1" dirty="0">
                <a:solidFill>
                  <a:srgbClr val="FFFF00"/>
                </a:solidFill>
              </a:rPr>
              <a:t> </a:t>
            </a:r>
            <a:r>
              <a:rPr lang="en-US" sz="2000" b="1" i="1" dirty="0" err="1">
                <a:solidFill>
                  <a:srgbClr val="FFFF00"/>
                </a:solidFill>
              </a:rPr>
              <a:t>đẩy</a:t>
            </a:r>
            <a:r>
              <a:rPr lang="en-US" sz="2000" b="1" i="1" dirty="0">
                <a:solidFill>
                  <a:srgbClr val="FFFF00"/>
                </a:solidFill>
              </a:rPr>
              <a:t> </a:t>
            </a:r>
            <a:r>
              <a:rPr lang="en-US" sz="2000" b="1" i="1" dirty="0" err="1">
                <a:solidFill>
                  <a:srgbClr val="FFFF00"/>
                </a:solidFill>
              </a:rPr>
              <a:t>xây</a:t>
            </a:r>
            <a:r>
              <a:rPr lang="en-US" sz="2000" b="1" i="1" dirty="0">
                <a:solidFill>
                  <a:srgbClr val="FFFF00"/>
                </a:solidFill>
              </a:rPr>
              <a:t> </a:t>
            </a:r>
            <a:r>
              <a:rPr lang="en-US" sz="2000" b="1" i="1" dirty="0" err="1">
                <a:solidFill>
                  <a:srgbClr val="FFFF00"/>
                </a:solidFill>
              </a:rPr>
              <a:t>dựng</a:t>
            </a:r>
            <a:r>
              <a:rPr lang="en-US" sz="2000" b="1" i="1" dirty="0">
                <a:solidFill>
                  <a:srgbClr val="FFFF00"/>
                </a:solidFill>
              </a:rPr>
              <a:t> </a:t>
            </a:r>
            <a:r>
              <a:rPr lang="en-US" sz="2000" b="1" i="1" dirty="0" err="1">
                <a:solidFill>
                  <a:srgbClr val="FFFF00"/>
                </a:solidFill>
              </a:rPr>
              <a:t>và</a:t>
            </a:r>
            <a:r>
              <a:rPr lang="en-US" sz="2000" b="1" i="1" dirty="0">
                <a:solidFill>
                  <a:srgbClr val="FFFF00"/>
                </a:solidFill>
              </a:rPr>
              <a:t> </a:t>
            </a:r>
            <a:r>
              <a:rPr lang="en-US" sz="2000" b="1" i="1" dirty="0" err="1">
                <a:solidFill>
                  <a:srgbClr val="FFFF00"/>
                </a:solidFill>
              </a:rPr>
              <a:t>phát</a:t>
            </a:r>
            <a:r>
              <a:rPr lang="en-US" sz="2000" b="1" i="1" dirty="0">
                <a:solidFill>
                  <a:srgbClr val="FFFF00"/>
                </a:solidFill>
              </a:rPr>
              <a:t> </a:t>
            </a:r>
            <a:r>
              <a:rPr lang="en-US" sz="2000" b="1" i="1" dirty="0" err="1">
                <a:solidFill>
                  <a:srgbClr val="FFFF00"/>
                </a:solidFill>
              </a:rPr>
              <a:t>triển</a:t>
            </a:r>
            <a:r>
              <a:rPr lang="en-US" sz="2000" b="1" i="1" dirty="0">
                <a:solidFill>
                  <a:srgbClr val="FFFF00"/>
                </a:solidFill>
              </a:rPr>
              <a:t> </a:t>
            </a:r>
            <a:r>
              <a:rPr lang="en-US" sz="2000" b="1" i="1" dirty="0" err="1">
                <a:solidFill>
                  <a:srgbClr val="FFFF00"/>
                </a:solidFill>
              </a:rPr>
              <a:t>kinh</a:t>
            </a:r>
            <a:r>
              <a:rPr lang="en-US" sz="2000" b="1" i="1" dirty="0">
                <a:solidFill>
                  <a:srgbClr val="FFFF00"/>
                </a:solidFill>
              </a:rPr>
              <a:t> </a:t>
            </a:r>
            <a:r>
              <a:rPr lang="en-US" sz="2000" b="1" i="1" dirty="0" err="1">
                <a:solidFill>
                  <a:srgbClr val="FFFF00"/>
                </a:solidFill>
              </a:rPr>
              <a:t>tế</a:t>
            </a:r>
            <a:r>
              <a:rPr lang="en-US" sz="2000" b="1" i="1" dirty="0" smtClean="0">
                <a:solidFill>
                  <a:schemeClr val="bg1"/>
                </a:solidFill>
              </a:rPr>
              <a:t>.</a:t>
            </a:r>
            <a:endParaRPr lang="en-US" dirty="0"/>
          </a:p>
        </p:txBody>
      </p:sp>
      <p:sp>
        <p:nvSpPr>
          <p:cNvPr id="7" name="Slide Number Placeholder 6"/>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6</a:t>
            </a:fld>
            <a:endParaRPr lang="en-US" b="1" dirty="0">
              <a:solidFill>
                <a:srgbClr val="0000CC"/>
              </a:solidFill>
            </a:endParaRPr>
          </a:p>
        </p:txBody>
      </p:sp>
    </p:spTree>
    <p:extLst>
      <p:ext uri="{BB962C8B-B14F-4D97-AF65-F5344CB8AC3E}">
        <p14:creationId xmlns:p14="http://schemas.microsoft.com/office/powerpoint/2010/main" val="196784009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52400" y="76200"/>
            <a:ext cx="8915400" cy="563562"/>
          </a:xfrm>
          <a:noFill/>
          <a:ln/>
        </p:spPr>
        <p:txBody>
          <a:bodyPr/>
          <a:lstStyle/>
          <a:p>
            <a:pPr algn="ctr"/>
            <a:r>
              <a:rPr lang="en-US" sz="2400" dirty="0">
                <a:solidFill>
                  <a:srgbClr val="0000CC"/>
                </a:solidFill>
                <a:latin typeface="+mn-lt"/>
              </a:rPr>
              <a:t>2.2. </a:t>
            </a:r>
            <a:r>
              <a:rPr lang="en-US" sz="2400" dirty="0" err="1">
                <a:solidFill>
                  <a:srgbClr val="0000CC"/>
                </a:solidFill>
                <a:latin typeface="+mn-lt"/>
              </a:rPr>
              <a:t>Văn</a:t>
            </a:r>
            <a:r>
              <a:rPr lang="en-US" sz="2400" dirty="0">
                <a:solidFill>
                  <a:srgbClr val="0000CC"/>
                </a:solidFill>
                <a:latin typeface="+mn-lt"/>
              </a:rPr>
              <a:t> </a:t>
            </a:r>
            <a:r>
              <a:rPr lang="en-US" sz="2400" dirty="0" err="1">
                <a:solidFill>
                  <a:srgbClr val="0000CC"/>
                </a:solidFill>
                <a:latin typeface="+mn-lt"/>
              </a:rPr>
              <a:t>hóa</a:t>
            </a:r>
            <a:r>
              <a:rPr lang="en-US" sz="2400" dirty="0">
                <a:solidFill>
                  <a:srgbClr val="0000CC"/>
                </a:solidFill>
                <a:latin typeface="+mn-lt"/>
              </a:rPr>
              <a:t> </a:t>
            </a:r>
            <a:r>
              <a:rPr lang="en-US" sz="2400" dirty="0" err="1">
                <a:solidFill>
                  <a:srgbClr val="0000CC"/>
                </a:solidFill>
                <a:latin typeface="+mn-lt"/>
              </a:rPr>
              <a:t>là</a:t>
            </a:r>
            <a:r>
              <a:rPr lang="en-US" sz="2400" dirty="0">
                <a:solidFill>
                  <a:srgbClr val="0000CC"/>
                </a:solidFill>
                <a:latin typeface="+mn-lt"/>
              </a:rPr>
              <a:t> </a:t>
            </a:r>
            <a:r>
              <a:rPr lang="en-US" sz="2400" dirty="0" err="1">
                <a:solidFill>
                  <a:srgbClr val="0000CC"/>
                </a:solidFill>
                <a:latin typeface="+mn-lt"/>
              </a:rPr>
              <a:t>mục</a:t>
            </a:r>
            <a:r>
              <a:rPr lang="en-US" sz="2400" dirty="0">
                <a:solidFill>
                  <a:srgbClr val="0000CC"/>
                </a:solidFill>
                <a:latin typeface="+mn-lt"/>
              </a:rPr>
              <a:t> </a:t>
            </a:r>
            <a:r>
              <a:rPr lang="en-US" sz="2400" dirty="0" err="1">
                <a:solidFill>
                  <a:srgbClr val="0000CC"/>
                </a:solidFill>
                <a:latin typeface="+mn-lt"/>
              </a:rPr>
              <a:t>tiêu</a:t>
            </a:r>
            <a:r>
              <a:rPr lang="en-US" sz="2400" dirty="0">
                <a:solidFill>
                  <a:srgbClr val="0000CC"/>
                </a:solidFill>
                <a:latin typeface="+mn-lt"/>
              </a:rPr>
              <a:t>, </a:t>
            </a:r>
            <a:r>
              <a:rPr lang="en-US" sz="2400" dirty="0" err="1">
                <a:solidFill>
                  <a:srgbClr val="0000CC"/>
                </a:solidFill>
                <a:latin typeface="+mn-lt"/>
              </a:rPr>
              <a:t>là</a:t>
            </a:r>
            <a:r>
              <a:rPr lang="en-US" sz="2400" dirty="0">
                <a:solidFill>
                  <a:srgbClr val="0000CC"/>
                </a:solidFill>
                <a:latin typeface="+mn-lt"/>
              </a:rPr>
              <a:t> </a:t>
            </a:r>
            <a:r>
              <a:rPr lang="en-US" sz="2400" dirty="0" err="1">
                <a:solidFill>
                  <a:srgbClr val="0000CC"/>
                </a:solidFill>
                <a:latin typeface="+mn-lt"/>
              </a:rPr>
              <a:t>động</a:t>
            </a:r>
            <a:r>
              <a:rPr lang="en-US" sz="2400" dirty="0">
                <a:solidFill>
                  <a:srgbClr val="0000CC"/>
                </a:solidFill>
                <a:latin typeface="+mn-lt"/>
              </a:rPr>
              <a:t> </a:t>
            </a:r>
            <a:r>
              <a:rPr lang="en-US" sz="2400" dirty="0" err="1">
                <a:solidFill>
                  <a:srgbClr val="0000CC"/>
                </a:solidFill>
                <a:latin typeface="+mn-lt"/>
              </a:rPr>
              <a:t>lực</a:t>
            </a:r>
            <a:r>
              <a:rPr lang="en-US" sz="2400" dirty="0">
                <a:solidFill>
                  <a:srgbClr val="0000CC"/>
                </a:solidFill>
                <a:latin typeface="+mn-lt"/>
              </a:rPr>
              <a:t> </a:t>
            </a:r>
            <a:r>
              <a:rPr lang="en-US" sz="2400" dirty="0" err="1">
                <a:solidFill>
                  <a:srgbClr val="0000CC"/>
                </a:solidFill>
                <a:latin typeface="+mn-lt"/>
              </a:rPr>
              <a:t>của</a:t>
            </a:r>
            <a:r>
              <a:rPr lang="en-US" sz="2400" dirty="0">
                <a:solidFill>
                  <a:srgbClr val="0000CC"/>
                </a:solidFill>
                <a:latin typeface="+mn-lt"/>
              </a:rPr>
              <a:t> </a:t>
            </a:r>
            <a:r>
              <a:rPr lang="en-US" sz="2400" dirty="0" err="1">
                <a:solidFill>
                  <a:srgbClr val="0000CC"/>
                </a:solidFill>
                <a:latin typeface="+mn-lt"/>
              </a:rPr>
              <a:t>cách</a:t>
            </a:r>
            <a:r>
              <a:rPr lang="en-US" sz="2400" dirty="0">
                <a:solidFill>
                  <a:srgbClr val="0000CC"/>
                </a:solidFill>
                <a:latin typeface="+mn-lt"/>
              </a:rPr>
              <a:t> </a:t>
            </a:r>
            <a:r>
              <a:rPr lang="en-US" sz="2400" dirty="0" err="1">
                <a:solidFill>
                  <a:srgbClr val="0000CC"/>
                </a:solidFill>
                <a:latin typeface="+mn-lt"/>
              </a:rPr>
              <a:t>mạng</a:t>
            </a:r>
            <a:r>
              <a:rPr lang="en-US" sz="2400" dirty="0">
                <a:solidFill>
                  <a:srgbClr val="0000CC"/>
                </a:solidFill>
                <a:latin typeface="+mn-lt"/>
              </a:rPr>
              <a:t>.</a:t>
            </a:r>
            <a:endParaRPr lang="en-US" sz="2600" i="0" dirty="0">
              <a:solidFill>
                <a:srgbClr val="0000CC"/>
              </a:solidFill>
              <a:latin typeface="+mn-lt"/>
            </a:endParaRPr>
          </a:p>
        </p:txBody>
      </p:sp>
      <p:sp>
        <p:nvSpPr>
          <p:cNvPr id="372739" name="Freeform 3"/>
          <p:cNvSpPr>
            <a:spLocks/>
          </p:cNvSpPr>
          <p:nvPr/>
        </p:nvSpPr>
        <p:spPr bwMode="gray">
          <a:xfrm>
            <a:off x="3983550" y="4506925"/>
            <a:ext cx="1045650" cy="2351075"/>
          </a:xfrm>
          <a:custGeom>
            <a:avLst/>
            <a:gdLst>
              <a:gd name="T0" fmla="*/ 451 w 501"/>
              <a:gd name="T1" fmla="*/ 1158 h 1198"/>
              <a:gd name="T2" fmla="*/ 359 w 501"/>
              <a:gd name="T3" fmla="*/ 1072 h 1198"/>
              <a:gd name="T4" fmla="*/ 281 w 501"/>
              <a:gd name="T5" fmla="*/ 983 h 1198"/>
              <a:gd name="T6" fmla="*/ 217 w 501"/>
              <a:gd name="T7" fmla="*/ 896 h 1198"/>
              <a:gd name="T8" fmla="*/ 167 w 501"/>
              <a:gd name="T9" fmla="*/ 814 h 1198"/>
              <a:gd name="T10" fmla="*/ 129 w 501"/>
              <a:gd name="T11" fmla="*/ 743 h 1198"/>
              <a:gd name="T12" fmla="*/ 105 w 501"/>
              <a:gd name="T13" fmla="*/ 689 h 1198"/>
              <a:gd name="T14" fmla="*/ 92 w 501"/>
              <a:gd name="T15" fmla="*/ 654 h 1198"/>
              <a:gd name="T16" fmla="*/ 56 w 501"/>
              <a:gd name="T17" fmla="*/ 518 h 1198"/>
              <a:gd name="T18" fmla="*/ 39 w 501"/>
              <a:gd name="T19" fmla="*/ 396 h 1198"/>
              <a:gd name="T20" fmla="*/ 36 w 501"/>
              <a:gd name="T21" fmla="*/ 294 h 1198"/>
              <a:gd name="T22" fmla="*/ 41 w 501"/>
              <a:gd name="T23" fmla="*/ 212 h 1198"/>
              <a:gd name="T24" fmla="*/ 52 w 501"/>
              <a:gd name="T25" fmla="*/ 151 h 1198"/>
              <a:gd name="T26" fmla="*/ 61 w 501"/>
              <a:gd name="T27" fmla="*/ 114 h 1198"/>
              <a:gd name="T28" fmla="*/ 66 w 501"/>
              <a:gd name="T29" fmla="*/ 101 h 1198"/>
              <a:gd name="T30" fmla="*/ 241 w 501"/>
              <a:gd name="T31" fmla="*/ 0 h 1198"/>
              <a:gd name="T32" fmla="*/ 230 w 501"/>
              <a:gd name="T33" fmla="*/ 200 h 1198"/>
              <a:gd name="T34" fmla="*/ 226 w 501"/>
              <a:gd name="T35" fmla="*/ 208 h 1198"/>
              <a:gd name="T36" fmla="*/ 216 w 501"/>
              <a:gd name="T37" fmla="*/ 231 h 1198"/>
              <a:gd name="T38" fmla="*/ 203 w 501"/>
              <a:gd name="T39" fmla="*/ 272 h 1198"/>
              <a:gd name="T40" fmla="*/ 192 w 501"/>
              <a:gd name="T41" fmla="*/ 332 h 1198"/>
              <a:gd name="T42" fmla="*/ 187 w 501"/>
              <a:gd name="T43" fmla="*/ 413 h 1198"/>
              <a:gd name="T44" fmla="*/ 191 w 501"/>
              <a:gd name="T45" fmla="*/ 516 h 1198"/>
              <a:gd name="T46" fmla="*/ 209 w 501"/>
              <a:gd name="T47" fmla="*/ 638 h 1198"/>
              <a:gd name="T48" fmla="*/ 239 w 501"/>
              <a:gd name="T49" fmla="*/ 751 h 1198"/>
              <a:gd name="T50" fmla="*/ 278 w 501"/>
              <a:gd name="T51" fmla="*/ 854 h 1198"/>
              <a:gd name="T52" fmla="*/ 323 w 501"/>
              <a:gd name="T53" fmla="*/ 946 h 1198"/>
              <a:gd name="T54" fmla="*/ 369 w 501"/>
              <a:gd name="T55" fmla="*/ 1025 h 1198"/>
              <a:gd name="T56" fmla="*/ 414 w 501"/>
              <a:gd name="T57" fmla="*/ 1091 h 1198"/>
              <a:gd name="T58" fmla="*/ 453 w 501"/>
              <a:gd name="T59" fmla="*/ 1142 h 1198"/>
              <a:gd name="T60" fmla="*/ 483 w 501"/>
              <a:gd name="T61" fmla="*/ 1178 h 1198"/>
              <a:gd name="T62" fmla="*/ 500 w 501"/>
              <a:gd name="T63" fmla="*/ 1196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1198">
                <a:moveTo>
                  <a:pt x="501" y="1198"/>
                </a:moveTo>
                <a:lnTo>
                  <a:pt x="451" y="1158"/>
                </a:lnTo>
                <a:lnTo>
                  <a:pt x="403" y="1115"/>
                </a:lnTo>
                <a:lnTo>
                  <a:pt x="359" y="1072"/>
                </a:lnTo>
                <a:lnTo>
                  <a:pt x="318" y="1027"/>
                </a:lnTo>
                <a:lnTo>
                  <a:pt x="281" y="983"/>
                </a:lnTo>
                <a:lnTo>
                  <a:pt x="248" y="938"/>
                </a:lnTo>
                <a:lnTo>
                  <a:pt x="217" y="896"/>
                </a:lnTo>
                <a:lnTo>
                  <a:pt x="190" y="853"/>
                </a:lnTo>
                <a:lnTo>
                  <a:pt x="167" y="814"/>
                </a:lnTo>
                <a:lnTo>
                  <a:pt x="147" y="777"/>
                </a:lnTo>
                <a:lnTo>
                  <a:pt x="129" y="743"/>
                </a:lnTo>
                <a:lnTo>
                  <a:pt x="115" y="714"/>
                </a:lnTo>
                <a:lnTo>
                  <a:pt x="105" y="689"/>
                </a:lnTo>
                <a:lnTo>
                  <a:pt x="97" y="669"/>
                </a:lnTo>
                <a:lnTo>
                  <a:pt x="92" y="654"/>
                </a:lnTo>
                <a:lnTo>
                  <a:pt x="71" y="583"/>
                </a:lnTo>
                <a:lnTo>
                  <a:pt x="56" y="518"/>
                </a:lnTo>
                <a:lnTo>
                  <a:pt x="45" y="454"/>
                </a:lnTo>
                <a:lnTo>
                  <a:pt x="39" y="396"/>
                </a:lnTo>
                <a:lnTo>
                  <a:pt x="36" y="343"/>
                </a:lnTo>
                <a:lnTo>
                  <a:pt x="36" y="294"/>
                </a:lnTo>
                <a:lnTo>
                  <a:pt x="37" y="251"/>
                </a:lnTo>
                <a:lnTo>
                  <a:pt x="41" y="212"/>
                </a:lnTo>
                <a:lnTo>
                  <a:pt x="46" y="180"/>
                </a:lnTo>
                <a:lnTo>
                  <a:pt x="52" y="151"/>
                </a:lnTo>
                <a:lnTo>
                  <a:pt x="57" y="129"/>
                </a:lnTo>
                <a:lnTo>
                  <a:pt x="61" y="114"/>
                </a:lnTo>
                <a:lnTo>
                  <a:pt x="65" y="105"/>
                </a:lnTo>
                <a:lnTo>
                  <a:pt x="66" y="101"/>
                </a:lnTo>
                <a:lnTo>
                  <a:pt x="0" y="63"/>
                </a:lnTo>
                <a:lnTo>
                  <a:pt x="241" y="0"/>
                </a:lnTo>
                <a:lnTo>
                  <a:pt x="306" y="245"/>
                </a:lnTo>
                <a:lnTo>
                  <a:pt x="230" y="200"/>
                </a:lnTo>
                <a:lnTo>
                  <a:pt x="229" y="203"/>
                </a:lnTo>
                <a:lnTo>
                  <a:pt x="226" y="208"/>
                </a:lnTo>
                <a:lnTo>
                  <a:pt x="221" y="217"/>
                </a:lnTo>
                <a:lnTo>
                  <a:pt x="216" y="231"/>
                </a:lnTo>
                <a:lnTo>
                  <a:pt x="209" y="249"/>
                </a:lnTo>
                <a:lnTo>
                  <a:pt x="203" y="272"/>
                </a:lnTo>
                <a:lnTo>
                  <a:pt x="196" y="300"/>
                </a:lnTo>
                <a:lnTo>
                  <a:pt x="192" y="332"/>
                </a:lnTo>
                <a:lnTo>
                  <a:pt x="189" y="369"/>
                </a:lnTo>
                <a:lnTo>
                  <a:pt x="187" y="413"/>
                </a:lnTo>
                <a:lnTo>
                  <a:pt x="187" y="462"/>
                </a:lnTo>
                <a:lnTo>
                  <a:pt x="191" y="516"/>
                </a:lnTo>
                <a:lnTo>
                  <a:pt x="199" y="578"/>
                </a:lnTo>
                <a:lnTo>
                  <a:pt x="209" y="638"/>
                </a:lnTo>
                <a:lnTo>
                  <a:pt x="222" y="696"/>
                </a:lnTo>
                <a:lnTo>
                  <a:pt x="239" y="751"/>
                </a:lnTo>
                <a:lnTo>
                  <a:pt x="257" y="804"/>
                </a:lnTo>
                <a:lnTo>
                  <a:pt x="278" y="854"/>
                </a:lnTo>
                <a:lnTo>
                  <a:pt x="300" y="901"/>
                </a:lnTo>
                <a:lnTo>
                  <a:pt x="323" y="946"/>
                </a:lnTo>
                <a:lnTo>
                  <a:pt x="346" y="987"/>
                </a:lnTo>
                <a:lnTo>
                  <a:pt x="369" y="1025"/>
                </a:lnTo>
                <a:lnTo>
                  <a:pt x="392" y="1060"/>
                </a:lnTo>
                <a:lnTo>
                  <a:pt x="414" y="1091"/>
                </a:lnTo>
                <a:lnTo>
                  <a:pt x="434" y="1119"/>
                </a:lnTo>
                <a:lnTo>
                  <a:pt x="453" y="1142"/>
                </a:lnTo>
                <a:lnTo>
                  <a:pt x="469" y="1161"/>
                </a:lnTo>
                <a:lnTo>
                  <a:pt x="483" y="1178"/>
                </a:lnTo>
                <a:lnTo>
                  <a:pt x="493" y="1189"/>
                </a:lnTo>
                <a:lnTo>
                  <a:pt x="500" y="1196"/>
                </a:lnTo>
                <a:lnTo>
                  <a:pt x="501" y="1198"/>
                </a:lnTo>
                <a:close/>
              </a:path>
            </a:pathLst>
          </a:custGeom>
          <a:gradFill rotWithShape="1">
            <a:gsLst>
              <a:gs pos="0">
                <a:srgbClr val="33CCCC"/>
              </a:gs>
              <a:gs pos="100000">
                <a:srgbClr val="008080"/>
              </a:gs>
            </a:gsLst>
            <a:lin ang="540000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sp>
        <p:nvSpPr>
          <p:cNvPr id="372740" name="Freeform 4"/>
          <p:cNvSpPr>
            <a:spLocks/>
          </p:cNvSpPr>
          <p:nvPr/>
        </p:nvSpPr>
        <p:spPr bwMode="gray">
          <a:xfrm>
            <a:off x="2438400" y="3582659"/>
            <a:ext cx="2563615" cy="913141"/>
          </a:xfrm>
          <a:custGeom>
            <a:avLst/>
            <a:gdLst>
              <a:gd name="T0" fmla="*/ 2 w 1225"/>
              <a:gd name="T1" fmla="*/ 102 h 467"/>
              <a:gd name="T2" fmla="*/ 26 w 1225"/>
              <a:gd name="T3" fmla="*/ 91 h 467"/>
              <a:gd name="T4" fmla="*/ 71 w 1225"/>
              <a:gd name="T5" fmla="*/ 71 h 467"/>
              <a:gd name="T6" fmla="*/ 135 w 1225"/>
              <a:gd name="T7" fmla="*/ 49 h 467"/>
              <a:gd name="T8" fmla="*/ 218 w 1225"/>
              <a:gd name="T9" fmla="*/ 27 h 467"/>
              <a:gd name="T10" fmla="*/ 316 w 1225"/>
              <a:gd name="T11" fmla="*/ 9 h 467"/>
              <a:gd name="T12" fmla="*/ 427 w 1225"/>
              <a:gd name="T13" fmla="*/ 0 h 467"/>
              <a:gd name="T14" fmla="*/ 552 w 1225"/>
              <a:gd name="T15" fmla="*/ 3 h 467"/>
              <a:gd name="T16" fmla="*/ 687 w 1225"/>
              <a:gd name="T17" fmla="*/ 22 h 467"/>
              <a:gd name="T18" fmla="*/ 821 w 1225"/>
              <a:gd name="T19" fmla="*/ 60 h 467"/>
              <a:gd name="T20" fmla="*/ 929 w 1225"/>
              <a:gd name="T21" fmla="*/ 104 h 467"/>
              <a:gd name="T22" fmla="*/ 1015 w 1225"/>
              <a:gd name="T23" fmla="*/ 150 h 467"/>
              <a:gd name="T24" fmla="*/ 1078 w 1225"/>
              <a:gd name="T25" fmla="*/ 195 h 467"/>
              <a:gd name="T26" fmla="*/ 1122 w 1225"/>
              <a:gd name="T27" fmla="*/ 233 h 467"/>
              <a:gd name="T28" fmla="*/ 1146 w 1225"/>
              <a:gd name="T29" fmla="*/ 258 h 467"/>
              <a:gd name="T30" fmla="*/ 1154 w 1225"/>
              <a:gd name="T31" fmla="*/ 269 h 467"/>
              <a:gd name="T32" fmla="*/ 1162 w 1225"/>
              <a:gd name="T33" fmla="*/ 467 h 467"/>
              <a:gd name="T34" fmla="*/ 990 w 1225"/>
              <a:gd name="T35" fmla="*/ 356 h 467"/>
              <a:gd name="T36" fmla="*/ 982 w 1225"/>
              <a:gd name="T37" fmla="*/ 346 h 467"/>
              <a:gd name="T38" fmla="*/ 960 w 1225"/>
              <a:gd name="T39" fmla="*/ 319 h 467"/>
              <a:gd name="T40" fmla="*/ 922 w 1225"/>
              <a:gd name="T41" fmla="*/ 280 h 467"/>
              <a:gd name="T42" fmla="*/ 863 w 1225"/>
              <a:gd name="T43" fmla="*/ 235 h 467"/>
              <a:gd name="T44" fmla="*/ 785 w 1225"/>
              <a:gd name="T45" fmla="*/ 187 h 467"/>
              <a:gd name="T46" fmla="*/ 683 w 1225"/>
              <a:gd name="T47" fmla="*/ 142 h 467"/>
              <a:gd name="T48" fmla="*/ 554 w 1225"/>
              <a:gd name="T49" fmla="*/ 106 h 467"/>
              <a:gd name="T50" fmla="*/ 425 w 1225"/>
              <a:gd name="T51" fmla="*/ 83 h 467"/>
              <a:gd name="T52" fmla="*/ 307 w 1225"/>
              <a:gd name="T53" fmla="*/ 74 h 467"/>
              <a:gd name="T54" fmla="*/ 205 w 1225"/>
              <a:gd name="T55" fmla="*/ 75 h 467"/>
              <a:gd name="T56" fmla="*/ 120 w 1225"/>
              <a:gd name="T57" fmla="*/ 82 h 467"/>
              <a:gd name="T58" fmla="*/ 55 w 1225"/>
              <a:gd name="T59" fmla="*/ 92 h 467"/>
              <a:gd name="T60" fmla="*/ 14 w 1225"/>
              <a:gd name="T61" fmla="*/ 100 h 467"/>
              <a:gd name="T62" fmla="*/ 0 w 1225"/>
              <a:gd name="T63" fmla="*/ 10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5" h="467">
                <a:moveTo>
                  <a:pt x="0" y="104"/>
                </a:moveTo>
                <a:lnTo>
                  <a:pt x="2" y="102"/>
                </a:lnTo>
                <a:lnTo>
                  <a:pt x="11" y="97"/>
                </a:lnTo>
                <a:lnTo>
                  <a:pt x="26" y="91"/>
                </a:lnTo>
                <a:lnTo>
                  <a:pt x="46" y="82"/>
                </a:lnTo>
                <a:lnTo>
                  <a:pt x="71" y="71"/>
                </a:lnTo>
                <a:lnTo>
                  <a:pt x="100" y="61"/>
                </a:lnTo>
                <a:lnTo>
                  <a:pt x="135" y="49"/>
                </a:lnTo>
                <a:lnTo>
                  <a:pt x="174" y="38"/>
                </a:lnTo>
                <a:lnTo>
                  <a:pt x="218" y="27"/>
                </a:lnTo>
                <a:lnTo>
                  <a:pt x="264" y="17"/>
                </a:lnTo>
                <a:lnTo>
                  <a:pt x="316" y="9"/>
                </a:lnTo>
                <a:lnTo>
                  <a:pt x="370" y="3"/>
                </a:lnTo>
                <a:lnTo>
                  <a:pt x="427" y="0"/>
                </a:lnTo>
                <a:lnTo>
                  <a:pt x="489" y="0"/>
                </a:lnTo>
                <a:lnTo>
                  <a:pt x="552" y="3"/>
                </a:lnTo>
                <a:lnTo>
                  <a:pt x="618" y="11"/>
                </a:lnTo>
                <a:lnTo>
                  <a:pt x="687" y="22"/>
                </a:lnTo>
                <a:lnTo>
                  <a:pt x="758" y="40"/>
                </a:lnTo>
                <a:lnTo>
                  <a:pt x="821" y="60"/>
                </a:lnTo>
                <a:lnTo>
                  <a:pt x="879" y="80"/>
                </a:lnTo>
                <a:lnTo>
                  <a:pt x="929" y="104"/>
                </a:lnTo>
                <a:lnTo>
                  <a:pt x="975" y="127"/>
                </a:lnTo>
                <a:lnTo>
                  <a:pt x="1015" y="150"/>
                </a:lnTo>
                <a:lnTo>
                  <a:pt x="1049" y="173"/>
                </a:lnTo>
                <a:lnTo>
                  <a:pt x="1078" y="195"/>
                </a:lnTo>
                <a:lnTo>
                  <a:pt x="1102" y="214"/>
                </a:lnTo>
                <a:lnTo>
                  <a:pt x="1122" y="233"/>
                </a:lnTo>
                <a:lnTo>
                  <a:pt x="1136" y="247"/>
                </a:lnTo>
                <a:lnTo>
                  <a:pt x="1146" y="258"/>
                </a:lnTo>
                <a:lnTo>
                  <a:pt x="1153" y="266"/>
                </a:lnTo>
                <a:lnTo>
                  <a:pt x="1154" y="269"/>
                </a:lnTo>
                <a:lnTo>
                  <a:pt x="1225" y="227"/>
                </a:lnTo>
                <a:lnTo>
                  <a:pt x="1162" y="467"/>
                </a:lnTo>
                <a:lnTo>
                  <a:pt x="916" y="407"/>
                </a:lnTo>
                <a:lnTo>
                  <a:pt x="990" y="356"/>
                </a:lnTo>
                <a:lnTo>
                  <a:pt x="987" y="354"/>
                </a:lnTo>
                <a:lnTo>
                  <a:pt x="982" y="346"/>
                </a:lnTo>
                <a:lnTo>
                  <a:pt x="973" y="334"/>
                </a:lnTo>
                <a:lnTo>
                  <a:pt x="960" y="319"/>
                </a:lnTo>
                <a:lnTo>
                  <a:pt x="944" y="301"/>
                </a:lnTo>
                <a:lnTo>
                  <a:pt x="922" y="280"/>
                </a:lnTo>
                <a:lnTo>
                  <a:pt x="896" y="258"/>
                </a:lnTo>
                <a:lnTo>
                  <a:pt x="863" y="235"/>
                </a:lnTo>
                <a:lnTo>
                  <a:pt x="827" y="211"/>
                </a:lnTo>
                <a:lnTo>
                  <a:pt x="785" y="187"/>
                </a:lnTo>
                <a:lnTo>
                  <a:pt x="737" y="164"/>
                </a:lnTo>
                <a:lnTo>
                  <a:pt x="683" y="142"/>
                </a:lnTo>
                <a:lnTo>
                  <a:pt x="622" y="123"/>
                </a:lnTo>
                <a:lnTo>
                  <a:pt x="554" y="106"/>
                </a:lnTo>
                <a:lnTo>
                  <a:pt x="488" y="92"/>
                </a:lnTo>
                <a:lnTo>
                  <a:pt x="425" y="83"/>
                </a:lnTo>
                <a:lnTo>
                  <a:pt x="365" y="76"/>
                </a:lnTo>
                <a:lnTo>
                  <a:pt x="307" y="74"/>
                </a:lnTo>
                <a:lnTo>
                  <a:pt x="254" y="73"/>
                </a:lnTo>
                <a:lnTo>
                  <a:pt x="205" y="75"/>
                </a:lnTo>
                <a:lnTo>
                  <a:pt x="160" y="78"/>
                </a:lnTo>
                <a:lnTo>
                  <a:pt x="120" y="82"/>
                </a:lnTo>
                <a:lnTo>
                  <a:pt x="85" y="87"/>
                </a:lnTo>
                <a:lnTo>
                  <a:pt x="55" y="92"/>
                </a:lnTo>
                <a:lnTo>
                  <a:pt x="31" y="96"/>
                </a:lnTo>
                <a:lnTo>
                  <a:pt x="14" y="100"/>
                </a:lnTo>
                <a:lnTo>
                  <a:pt x="4" y="102"/>
                </a:lnTo>
                <a:lnTo>
                  <a:pt x="0" y="104"/>
                </a:lnTo>
                <a:close/>
              </a:path>
            </a:pathLst>
          </a:custGeom>
          <a:gradFill rotWithShape="1">
            <a:gsLst>
              <a:gs pos="0">
                <a:srgbClr val="FF6699"/>
              </a:gs>
              <a:gs pos="100000">
                <a:srgbClr val="CC0099"/>
              </a:gs>
            </a:gsLst>
            <a:lin ang="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sp>
        <p:nvSpPr>
          <p:cNvPr id="372741" name="Freeform 5"/>
          <p:cNvSpPr>
            <a:spLocks/>
          </p:cNvSpPr>
          <p:nvPr/>
        </p:nvSpPr>
        <p:spPr bwMode="gray">
          <a:xfrm>
            <a:off x="4724400" y="3352800"/>
            <a:ext cx="2286000" cy="1759975"/>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372742" name="Text Box 6"/>
          <p:cNvSpPr txBox="1">
            <a:spLocks noChangeArrowheads="1"/>
          </p:cNvSpPr>
          <p:nvPr/>
        </p:nvSpPr>
        <p:spPr bwMode="gray">
          <a:xfrm>
            <a:off x="1066800" y="4095751"/>
            <a:ext cx="266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i="1" dirty="0" err="1" smtClean="0"/>
              <a:t>Một</a:t>
            </a:r>
            <a:r>
              <a:rPr lang="en-US" sz="2000" b="1" dirty="0" smtClean="0"/>
              <a:t>, </a:t>
            </a:r>
            <a:r>
              <a:rPr lang="en-US" sz="2000" b="1" dirty="0" err="1">
                <a:solidFill>
                  <a:srgbClr val="0000CC"/>
                </a:solidFill>
              </a:rPr>
              <a:t>bồi</a:t>
            </a:r>
            <a:r>
              <a:rPr lang="en-US" sz="2000" b="1" dirty="0">
                <a:solidFill>
                  <a:srgbClr val="0000CC"/>
                </a:solidFill>
              </a:rPr>
              <a:t> </a:t>
            </a:r>
            <a:r>
              <a:rPr lang="en-US" sz="2000" b="1" dirty="0" err="1">
                <a:solidFill>
                  <a:srgbClr val="0000CC"/>
                </a:solidFill>
              </a:rPr>
              <a:t>dưỡng</a:t>
            </a:r>
            <a:r>
              <a:rPr lang="en-US" sz="2000" b="1" dirty="0">
                <a:solidFill>
                  <a:srgbClr val="0000CC"/>
                </a:solidFill>
              </a:rPr>
              <a:t> </a:t>
            </a:r>
            <a:r>
              <a:rPr lang="en-US" sz="2000" b="1" dirty="0" err="1">
                <a:solidFill>
                  <a:srgbClr val="0000CC"/>
                </a:solidFill>
              </a:rPr>
              <a:t>tư</a:t>
            </a:r>
            <a:r>
              <a:rPr lang="en-US" sz="2000" b="1" dirty="0">
                <a:solidFill>
                  <a:srgbClr val="0000CC"/>
                </a:solidFill>
              </a:rPr>
              <a:t> </a:t>
            </a:r>
            <a:r>
              <a:rPr lang="en-US" sz="2000" b="1" dirty="0" err="1">
                <a:solidFill>
                  <a:srgbClr val="0000CC"/>
                </a:solidFill>
              </a:rPr>
              <a:t>tưởng</a:t>
            </a:r>
            <a:r>
              <a:rPr lang="en-US" sz="2000" b="1" dirty="0">
                <a:solidFill>
                  <a:srgbClr val="0000CC"/>
                </a:solidFill>
              </a:rPr>
              <a:t> </a:t>
            </a:r>
            <a:r>
              <a:rPr lang="en-US" sz="2000" b="1" dirty="0" err="1">
                <a:solidFill>
                  <a:srgbClr val="0000CC"/>
                </a:solidFill>
              </a:rPr>
              <a:t>đúng</a:t>
            </a:r>
            <a:r>
              <a:rPr lang="en-US" sz="2000" b="1" dirty="0">
                <a:solidFill>
                  <a:srgbClr val="0000CC"/>
                </a:solidFill>
              </a:rPr>
              <a:t> </a:t>
            </a:r>
            <a:r>
              <a:rPr lang="en-US" sz="2000" b="1" dirty="0" err="1">
                <a:solidFill>
                  <a:srgbClr val="0000CC"/>
                </a:solidFill>
              </a:rPr>
              <a:t>đắn</a:t>
            </a:r>
            <a:r>
              <a:rPr lang="en-US" sz="2000" b="1" dirty="0">
                <a:solidFill>
                  <a:srgbClr val="0000CC"/>
                </a:solidFill>
              </a:rPr>
              <a:t> </a:t>
            </a:r>
            <a:r>
              <a:rPr lang="en-US" sz="2000" b="1" dirty="0" err="1">
                <a:solidFill>
                  <a:srgbClr val="0000CC"/>
                </a:solidFill>
              </a:rPr>
              <a:t>và</a:t>
            </a:r>
            <a:r>
              <a:rPr lang="en-US" sz="2000" b="1" dirty="0">
                <a:solidFill>
                  <a:srgbClr val="0000CC"/>
                </a:solidFill>
              </a:rPr>
              <a:t> </a:t>
            </a:r>
            <a:r>
              <a:rPr lang="en-US" sz="2000" b="1" dirty="0" err="1">
                <a:solidFill>
                  <a:srgbClr val="0000CC"/>
                </a:solidFill>
              </a:rPr>
              <a:t>tình</a:t>
            </a:r>
            <a:r>
              <a:rPr lang="en-US" sz="2000" b="1" dirty="0">
                <a:solidFill>
                  <a:srgbClr val="0000CC"/>
                </a:solidFill>
              </a:rPr>
              <a:t> </a:t>
            </a:r>
            <a:r>
              <a:rPr lang="en-US" sz="2000" b="1" dirty="0" err="1">
                <a:solidFill>
                  <a:srgbClr val="0000CC"/>
                </a:solidFill>
              </a:rPr>
              <a:t>cảm</a:t>
            </a:r>
            <a:r>
              <a:rPr lang="en-US" sz="2000" b="1" dirty="0">
                <a:solidFill>
                  <a:srgbClr val="0000CC"/>
                </a:solidFill>
              </a:rPr>
              <a:t> </a:t>
            </a:r>
            <a:r>
              <a:rPr lang="en-US" sz="2000" b="1" dirty="0" err="1">
                <a:solidFill>
                  <a:srgbClr val="0000CC"/>
                </a:solidFill>
              </a:rPr>
              <a:t>cao</a:t>
            </a:r>
            <a:r>
              <a:rPr lang="en-US" sz="2000" b="1" dirty="0">
                <a:solidFill>
                  <a:srgbClr val="0000CC"/>
                </a:solidFill>
              </a:rPr>
              <a:t> </a:t>
            </a:r>
            <a:r>
              <a:rPr lang="en-US" sz="2000" b="1" dirty="0" err="1">
                <a:solidFill>
                  <a:srgbClr val="0000CC"/>
                </a:solidFill>
              </a:rPr>
              <a:t>đẹp</a:t>
            </a:r>
            <a:r>
              <a:rPr lang="en-US" sz="2000" b="1" dirty="0">
                <a:solidFill>
                  <a:srgbClr val="0000CC"/>
                </a:solidFill>
              </a:rPr>
              <a:t> </a:t>
            </a:r>
            <a:r>
              <a:rPr lang="en-US" sz="2000" b="1" dirty="0" err="1">
                <a:solidFill>
                  <a:srgbClr val="0000CC"/>
                </a:solidFill>
              </a:rPr>
              <a:t>cho</a:t>
            </a:r>
            <a:r>
              <a:rPr lang="en-US" sz="2000" b="1" dirty="0">
                <a:solidFill>
                  <a:srgbClr val="0000CC"/>
                </a:solidFill>
              </a:rPr>
              <a:t> </a:t>
            </a:r>
            <a:r>
              <a:rPr lang="en-US" sz="2000" b="1" dirty="0" err="1">
                <a:solidFill>
                  <a:srgbClr val="0000CC"/>
                </a:solidFill>
              </a:rPr>
              <a:t>nhân</a:t>
            </a:r>
            <a:r>
              <a:rPr lang="en-US" sz="2000" b="1" dirty="0">
                <a:solidFill>
                  <a:srgbClr val="0000CC"/>
                </a:solidFill>
              </a:rPr>
              <a:t> </a:t>
            </a:r>
            <a:r>
              <a:rPr lang="en-US" sz="2000" b="1" dirty="0" err="1">
                <a:solidFill>
                  <a:srgbClr val="0000CC"/>
                </a:solidFill>
              </a:rPr>
              <a:t>dân</a:t>
            </a:r>
            <a:r>
              <a:rPr lang="en-US" sz="2000" b="1" dirty="0">
                <a:solidFill>
                  <a:srgbClr val="0000CC"/>
                </a:solidFill>
              </a:rPr>
              <a:t>.</a:t>
            </a:r>
            <a:endParaRPr lang="en-US" sz="2000" b="1" dirty="0">
              <a:solidFill>
                <a:srgbClr val="0000CC"/>
              </a:solidFill>
              <a:latin typeface="Verdana" pitchFamily="34" charset="0"/>
            </a:endParaRPr>
          </a:p>
        </p:txBody>
      </p:sp>
      <p:sp>
        <p:nvSpPr>
          <p:cNvPr id="372743" name="AutoShape 7"/>
          <p:cNvSpPr>
            <a:spLocks noChangeArrowheads="1"/>
          </p:cNvSpPr>
          <p:nvPr/>
        </p:nvSpPr>
        <p:spPr bwMode="gray">
          <a:xfrm>
            <a:off x="914399" y="4038600"/>
            <a:ext cx="2819401" cy="1468425"/>
          </a:xfrm>
          <a:prstGeom prst="roundRect">
            <a:avLst>
              <a:gd name="adj" fmla="val 30973"/>
            </a:avLst>
          </a:prstGeom>
          <a:noFill/>
          <a:ln w="28575" algn="ctr">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46" name="AutoShape 10"/>
          <p:cNvSpPr>
            <a:spLocks noChangeArrowheads="1"/>
          </p:cNvSpPr>
          <p:nvPr/>
        </p:nvSpPr>
        <p:spPr bwMode="gray">
          <a:xfrm>
            <a:off x="4572000" y="3352800"/>
            <a:ext cx="2921851" cy="562295"/>
          </a:xfrm>
          <a:prstGeom prst="roundRect">
            <a:avLst>
              <a:gd name="adj" fmla="val 50000"/>
            </a:avLst>
          </a:prstGeom>
          <a:noFill/>
          <a:ln w="28575" algn="ctr">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47" name="Text Box 11"/>
          <p:cNvSpPr txBox="1">
            <a:spLocks noChangeArrowheads="1"/>
          </p:cNvSpPr>
          <p:nvPr/>
        </p:nvSpPr>
        <p:spPr bwMode="gray">
          <a:xfrm>
            <a:off x="5105400" y="5029200"/>
            <a:ext cx="3200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i="1" dirty="0" smtClean="0">
                <a:solidFill>
                  <a:srgbClr val="006600"/>
                </a:solidFill>
              </a:rPr>
              <a:t>Ba</a:t>
            </a:r>
            <a:r>
              <a:rPr lang="en-US" sz="2000" b="1" dirty="0" smtClean="0">
                <a:solidFill>
                  <a:srgbClr val="006600"/>
                </a:solidFill>
              </a:rPr>
              <a:t>, </a:t>
            </a:r>
            <a:r>
              <a:rPr lang="en-US" sz="2000" b="1" dirty="0" err="1">
                <a:solidFill>
                  <a:srgbClr val="006600"/>
                </a:solidFill>
              </a:rPr>
              <a:t>bồi</a:t>
            </a:r>
            <a:r>
              <a:rPr lang="en-US" sz="2000" b="1" dirty="0">
                <a:solidFill>
                  <a:srgbClr val="006600"/>
                </a:solidFill>
              </a:rPr>
              <a:t> </a:t>
            </a:r>
            <a:r>
              <a:rPr lang="en-US" sz="2000" b="1" dirty="0" err="1">
                <a:solidFill>
                  <a:srgbClr val="006600"/>
                </a:solidFill>
              </a:rPr>
              <a:t>dưỡng</a:t>
            </a:r>
            <a:r>
              <a:rPr lang="en-US" sz="2000" b="1" dirty="0">
                <a:solidFill>
                  <a:srgbClr val="006600"/>
                </a:solidFill>
              </a:rPr>
              <a:t> </a:t>
            </a:r>
            <a:r>
              <a:rPr lang="en-US" sz="2000" b="1" dirty="0" err="1">
                <a:solidFill>
                  <a:srgbClr val="006600"/>
                </a:solidFill>
              </a:rPr>
              <a:t>những</a:t>
            </a:r>
            <a:r>
              <a:rPr lang="en-US" sz="2000" b="1" dirty="0">
                <a:solidFill>
                  <a:srgbClr val="006600"/>
                </a:solidFill>
              </a:rPr>
              <a:t> </a:t>
            </a:r>
            <a:r>
              <a:rPr lang="en-US" sz="2000" b="1" dirty="0" err="1">
                <a:solidFill>
                  <a:srgbClr val="006600"/>
                </a:solidFill>
              </a:rPr>
              <a:t>phẩm</a:t>
            </a:r>
            <a:r>
              <a:rPr lang="en-US" sz="2000" b="1" dirty="0">
                <a:solidFill>
                  <a:srgbClr val="006600"/>
                </a:solidFill>
              </a:rPr>
              <a:t> </a:t>
            </a:r>
            <a:r>
              <a:rPr lang="en-US" sz="2000" b="1" dirty="0" err="1">
                <a:solidFill>
                  <a:srgbClr val="006600"/>
                </a:solidFill>
              </a:rPr>
              <a:t>chất</a:t>
            </a:r>
            <a:r>
              <a:rPr lang="en-US" sz="2000" b="1" dirty="0">
                <a:solidFill>
                  <a:srgbClr val="006600"/>
                </a:solidFill>
              </a:rPr>
              <a:t> </a:t>
            </a:r>
            <a:r>
              <a:rPr lang="en-US" sz="2000" b="1" dirty="0" err="1" smtClean="0">
                <a:solidFill>
                  <a:srgbClr val="006600"/>
                </a:solidFill>
              </a:rPr>
              <a:t>tốt</a:t>
            </a:r>
            <a:r>
              <a:rPr lang="en-US" sz="2000" b="1" dirty="0" smtClean="0">
                <a:solidFill>
                  <a:srgbClr val="006600"/>
                </a:solidFill>
              </a:rPr>
              <a:t> </a:t>
            </a:r>
            <a:r>
              <a:rPr lang="en-US" sz="2000" b="1" dirty="0" err="1">
                <a:solidFill>
                  <a:srgbClr val="006600"/>
                </a:solidFill>
              </a:rPr>
              <a:t>đẹp</a:t>
            </a:r>
            <a:r>
              <a:rPr lang="en-US" sz="2000" b="1" dirty="0">
                <a:solidFill>
                  <a:srgbClr val="006600"/>
                </a:solidFill>
              </a:rPr>
              <a:t>, </a:t>
            </a:r>
            <a:r>
              <a:rPr lang="en-US" sz="2000" b="1" dirty="0" err="1">
                <a:solidFill>
                  <a:srgbClr val="006600"/>
                </a:solidFill>
              </a:rPr>
              <a:t>lành</a:t>
            </a:r>
            <a:r>
              <a:rPr lang="en-US" sz="2000" b="1" dirty="0">
                <a:solidFill>
                  <a:srgbClr val="006600"/>
                </a:solidFill>
              </a:rPr>
              <a:t> </a:t>
            </a:r>
            <a:r>
              <a:rPr lang="en-US" sz="2000" b="1" dirty="0" err="1">
                <a:solidFill>
                  <a:srgbClr val="006600"/>
                </a:solidFill>
              </a:rPr>
              <a:t>mạnh</a:t>
            </a:r>
            <a:r>
              <a:rPr lang="en-US" sz="2000" b="1" dirty="0">
                <a:solidFill>
                  <a:srgbClr val="006600"/>
                </a:solidFill>
              </a:rPr>
              <a:t> </a:t>
            </a:r>
            <a:r>
              <a:rPr lang="en-US" sz="2000" b="1" dirty="0" err="1">
                <a:solidFill>
                  <a:srgbClr val="006600"/>
                </a:solidFill>
              </a:rPr>
              <a:t>để</a:t>
            </a:r>
            <a:r>
              <a:rPr lang="en-US" sz="2000" b="1" dirty="0">
                <a:solidFill>
                  <a:srgbClr val="006600"/>
                </a:solidFill>
              </a:rPr>
              <a:t> </a:t>
            </a:r>
            <a:r>
              <a:rPr lang="en-US" sz="2000" b="1" dirty="0" err="1">
                <a:solidFill>
                  <a:srgbClr val="006600"/>
                </a:solidFill>
              </a:rPr>
              <a:t>không</a:t>
            </a:r>
            <a:r>
              <a:rPr lang="en-US" sz="2000" b="1" dirty="0">
                <a:solidFill>
                  <a:srgbClr val="006600"/>
                </a:solidFill>
              </a:rPr>
              <a:t> </a:t>
            </a:r>
            <a:r>
              <a:rPr lang="en-US" sz="2000" b="1" dirty="0" err="1">
                <a:solidFill>
                  <a:srgbClr val="006600"/>
                </a:solidFill>
              </a:rPr>
              <a:t>ngừng</a:t>
            </a:r>
            <a:r>
              <a:rPr lang="en-US" sz="2000" b="1" dirty="0">
                <a:solidFill>
                  <a:srgbClr val="006600"/>
                </a:solidFill>
              </a:rPr>
              <a:t> </a:t>
            </a:r>
            <a:r>
              <a:rPr lang="en-US" sz="2000" b="1" dirty="0" err="1">
                <a:solidFill>
                  <a:srgbClr val="006600"/>
                </a:solidFill>
              </a:rPr>
              <a:t>hoàn</a:t>
            </a:r>
            <a:r>
              <a:rPr lang="en-US" sz="2000" b="1" dirty="0">
                <a:solidFill>
                  <a:srgbClr val="006600"/>
                </a:solidFill>
              </a:rPr>
              <a:t> </a:t>
            </a:r>
            <a:r>
              <a:rPr lang="en-US" sz="2000" b="1" dirty="0" err="1">
                <a:solidFill>
                  <a:srgbClr val="006600"/>
                </a:solidFill>
              </a:rPr>
              <a:t>thiện</a:t>
            </a:r>
            <a:r>
              <a:rPr lang="en-US" sz="2000" b="1" dirty="0">
                <a:solidFill>
                  <a:srgbClr val="006600"/>
                </a:solidFill>
              </a:rPr>
              <a:t> </a:t>
            </a:r>
            <a:r>
              <a:rPr lang="en-US" sz="2000" b="1" dirty="0" err="1">
                <a:solidFill>
                  <a:srgbClr val="006600"/>
                </a:solidFill>
              </a:rPr>
              <a:t>bản</a:t>
            </a:r>
            <a:r>
              <a:rPr lang="en-US" sz="2000" b="1" dirty="0">
                <a:solidFill>
                  <a:srgbClr val="006600"/>
                </a:solidFill>
              </a:rPr>
              <a:t> </a:t>
            </a:r>
            <a:r>
              <a:rPr lang="en-US" sz="2000" b="1" dirty="0" err="1" smtClean="0">
                <a:solidFill>
                  <a:srgbClr val="006600"/>
                </a:solidFill>
              </a:rPr>
              <a:t>thân</a:t>
            </a:r>
            <a:r>
              <a:rPr lang="en-US" sz="2000" b="1" dirty="0" smtClean="0">
                <a:solidFill>
                  <a:srgbClr val="006600"/>
                </a:solidFill>
              </a:rPr>
              <a:t>.</a:t>
            </a:r>
            <a:endParaRPr lang="en-US" sz="2000" b="1" dirty="0">
              <a:solidFill>
                <a:srgbClr val="006600"/>
              </a:solidFill>
              <a:latin typeface="Verdana" pitchFamily="34" charset="0"/>
            </a:endParaRPr>
          </a:p>
        </p:txBody>
      </p:sp>
      <p:sp>
        <p:nvSpPr>
          <p:cNvPr id="372748" name="AutoShape 12"/>
          <p:cNvSpPr>
            <a:spLocks noChangeArrowheads="1"/>
          </p:cNvSpPr>
          <p:nvPr/>
        </p:nvSpPr>
        <p:spPr bwMode="gray">
          <a:xfrm>
            <a:off x="4953000" y="5029200"/>
            <a:ext cx="3200400" cy="1371600"/>
          </a:xfrm>
          <a:prstGeom prst="roundRect">
            <a:avLst>
              <a:gd name="adj" fmla="val 38889"/>
            </a:avLst>
          </a:prstGeom>
          <a:noFill/>
          <a:ln w="28575" algn="ctr">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 name="TextBox 1"/>
          <p:cNvSpPr txBox="1"/>
          <p:nvPr/>
        </p:nvSpPr>
        <p:spPr>
          <a:xfrm>
            <a:off x="152400" y="609600"/>
            <a:ext cx="8991600" cy="1405513"/>
          </a:xfrm>
          <a:prstGeom prst="rect">
            <a:avLst/>
          </a:prstGeom>
          <a:noFill/>
        </p:spPr>
        <p:txBody>
          <a:bodyPr wrap="square" rtlCol="0">
            <a:spAutoFit/>
          </a:bodyPr>
          <a:lstStyle/>
          <a:p>
            <a:pPr>
              <a:spcBef>
                <a:spcPts val="200"/>
              </a:spcBef>
              <a:spcAft>
                <a:spcPts val="200"/>
              </a:spcAft>
            </a:pPr>
            <a:r>
              <a:rPr lang="en-US" sz="2200" dirty="0" smtClean="0"/>
              <a:t> </a:t>
            </a:r>
            <a:r>
              <a:rPr lang="en-US" sz="2200" b="1" i="1" dirty="0"/>
              <a:t>a. </a:t>
            </a:r>
            <a:r>
              <a:rPr lang="en-US" sz="2200" b="1" i="1" dirty="0" err="1"/>
              <a:t>Văn</a:t>
            </a:r>
            <a:r>
              <a:rPr lang="en-US" sz="2200" b="1" i="1" dirty="0"/>
              <a:t> </a:t>
            </a:r>
            <a:r>
              <a:rPr lang="en-US" sz="2200" b="1" i="1" dirty="0" err="1"/>
              <a:t>hóa</a:t>
            </a:r>
            <a:r>
              <a:rPr lang="en-US" sz="2200" b="1" i="1" dirty="0"/>
              <a:t> </a:t>
            </a:r>
            <a:r>
              <a:rPr lang="en-US" sz="2200" b="1" i="1" dirty="0" err="1"/>
              <a:t>là</a:t>
            </a:r>
            <a:r>
              <a:rPr lang="en-US" sz="2200" b="1" i="1" dirty="0"/>
              <a:t> </a:t>
            </a:r>
            <a:r>
              <a:rPr lang="en-US" sz="2200" b="1" i="1" dirty="0" err="1"/>
              <a:t>mục</a:t>
            </a:r>
            <a:r>
              <a:rPr lang="en-US" sz="2200" b="1" i="1" dirty="0"/>
              <a:t> </a:t>
            </a:r>
            <a:r>
              <a:rPr lang="en-US" sz="2200" b="1" i="1" dirty="0" err="1"/>
              <a:t>tiêu</a:t>
            </a:r>
            <a:r>
              <a:rPr lang="en-US" sz="2200" b="1" i="1" dirty="0"/>
              <a:t> </a:t>
            </a:r>
            <a:r>
              <a:rPr lang="en-US" sz="2200" b="1" i="1" dirty="0" err="1"/>
              <a:t>của</a:t>
            </a:r>
            <a:r>
              <a:rPr lang="en-US" sz="2200" b="1" i="1" dirty="0"/>
              <a:t> </a:t>
            </a:r>
            <a:r>
              <a:rPr lang="en-US" sz="2200" b="1" i="1" dirty="0" err="1"/>
              <a:t>cách</a:t>
            </a:r>
            <a:r>
              <a:rPr lang="en-US" sz="2200" b="1" i="1" dirty="0"/>
              <a:t> </a:t>
            </a:r>
            <a:r>
              <a:rPr lang="en-US" sz="2200" b="1" i="1" dirty="0" err="1"/>
              <a:t>mạng</a:t>
            </a:r>
            <a:r>
              <a:rPr lang="en-US" sz="2200" b="1" i="1" dirty="0" smtClean="0"/>
              <a:t>:</a:t>
            </a:r>
          </a:p>
          <a:p>
            <a:pPr>
              <a:spcBef>
                <a:spcPts val="200"/>
              </a:spcBef>
              <a:spcAft>
                <a:spcPts val="200"/>
              </a:spcAft>
              <a:buClr>
                <a:srgbClr val="C00000"/>
              </a:buClr>
              <a:buFont typeface="Wingdings" pitchFamily="2" charset="2"/>
              <a:buChar char="§"/>
            </a:pPr>
            <a:r>
              <a:rPr lang="en-US" sz="2000" b="1" dirty="0" smtClean="0"/>
              <a:t> </a:t>
            </a:r>
            <a:r>
              <a:rPr lang="en-US" sz="2000" b="1" dirty="0" err="1" smtClean="0"/>
              <a:t>Mục</a:t>
            </a:r>
            <a:r>
              <a:rPr lang="en-US" sz="2000" b="1" dirty="0" smtClean="0"/>
              <a:t> </a:t>
            </a:r>
            <a:r>
              <a:rPr lang="en-US" sz="2000" b="1" dirty="0" err="1"/>
              <a:t>tiêu</a:t>
            </a:r>
            <a:r>
              <a:rPr lang="en-US" sz="2000" b="1" dirty="0"/>
              <a:t> </a:t>
            </a:r>
            <a:r>
              <a:rPr lang="en-US" sz="2000" b="1" dirty="0" err="1" smtClean="0"/>
              <a:t>đó</a:t>
            </a:r>
            <a:r>
              <a:rPr lang="en-US" sz="2000" b="1" dirty="0" smtClean="0"/>
              <a:t> </a:t>
            </a:r>
            <a:r>
              <a:rPr lang="en-US" sz="2000" b="1" dirty="0" err="1" smtClean="0"/>
              <a:t>là</a:t>
            </a:r>
            <a:r>
              <a:rPr lang="en-US" sz="2000" b="1" dirty="0"/>
              <a:t>: </a:t>
            </a:r>
            <a:r>
              <a:rPr lang="en-US" sz="2000" b="1" i="1" dirty="0" err="1" smtClean="0">
                <a:solidFill>
                  <a:srgbClr val="C00000"/>
                </a:solidFill>
              </a:rPr>
              <a:t>mọi</a:t>
            </a:r>
            <a:r>
              <a:rPr lang="en-US" sz="2000" b="1" i="1" dirty="0" smtClean="0">
                <a:solidFill>
                  <a:srgbClr val="C00000"/>
                </a:solidFill>
              </a:rPr>
              <a:t> </a:t>
            </a:r>
            <a:r>
              <a:rPr lang="en-US" sz="2000" b="1" i="1" dirty="0" err="1" smtClean="0">
                <a:solidFill>
                  <a:srgbClr val="C00000"/>
                </a:solidFill>
              </a:rPr>
              <a:t>người</a:t>
            </a:r>
            <a:r>
              <a:rPr lang="en-US" sz="2000" b="1" i="1" dirty="0" smtClean="0">
                <a:solidFill>
                  <a:srgbClr val="C00000"/>
                </a:solidFill>
              </a:rPr>
              <a:t> </a:t>
            </a:r>
            <a:r>
              <a:rPr lang="en-US" sz="2000" b="1" i="1" dirty="0" err="1" smtClean="0">
                <a:solidFill>
                  <a:srgbClr val="C00000"/>
                </a:solidFill>
              </a:rPr>
              <a:t>dân</a:t>
            </a:r>
            <a:r>
              <a:rPr lang="en-US" sz="2000" b="1" i="1" dirty="0" smtClean="0">
                <a:solidFill>
                  <a:srgbClr val="C00000"/>
                </a:solidFill>
              </a:rPr>
              <a:t> </a:t>
            </a:r>
            <a:r>
              <a:rPr lang="en-US" sz="2000" b="1" i="1" dirty="0" err="1" smtClean="0">
                <a:solidFill>
                  <a:srgbClr val="C00000"/>
                </a:solidFill>
              </a:rPr>
              <a:t>có</a:t>
            </a:r>
            <a:r>
              <a:rPr lang="en-US" sz="2000" b="1" i="1" dirty="0" smtClean="0">
                <a:solidFill>
                  <a:srgbClr val="C00000"/>
                </a:solidFill>
              </a:rPr>
              <a:t> </a:t>
            </a:r>
            <a:r>
              <a:rPr lang="en-US" sz="2000" b="1" i="1" dirty="0" err="1" smtClean="0">
                <a:solidFill>
                  <a:srgbClr val="993300"/>
                </a:solidFill>
              </a:rPr>
              <a:t>quyền</a:t>
            </a:r>
            <a:r>
              <a:rPr lang="en-US" sz="2000" b="1" i="1" dirty="0" smtClean="0">
                <a:solidFill>
                  <a:srgbClr val="993300"/>
                </a:solidFill>
              </a:rPr>
              <a:t> </a:t>
            </a:r>
            <a:r>
              <a:rPr lang="en-US" sz="2000" b="1" i="1" dirty="0" err="1">
                <a:solidFill>
                  <a:srgbClr val="993300"/>
                </a:solidFill>
              </a:rPr>
              <a:t>sống</a:t>
            </a:r>
            <a:r>
              <a:rPr lang="en-US" sz="2000" b="1" i="1" dirty="0">
                <a:solidFill>
                  <a:srgbClr val="993300"/>
                </a:solidFill>
              </a:rPr>
              <a:t>, </a:t>
            </a:r>
            <a:r>
              <a:rPr lang="en-US" sz="2000" b="1" i="1" dirty="0" err="1">
                <a:solidFill>
                  <a:srgbClr val="993300"/>
                </a:solidFill>
              </a:rPr>
              <a:t>quyền</a:t>
            </a:r>
            <a:r>
              <a:rPr lang="en-US" sz="2000" b="1" i="1" dirty="0">
                <a:solidFill>
                  <a:srgbClr val="993300"/>
                </a:solidFill>
              </a:rPr>
              <a:t> sung </a:t>
            </a:r>
            <a:r>
              <a:rPr lang="en-US" sz="2000" b="1" i="1" dirty="0" err="1">
                <a:solidFill>
                  <a:srgbClr val="993300"/>
                </a:solidFill>
              </a:rPr>
              <a:t>sướng</a:t>
            </a:r>
            <a:r>
              <a:rPr lang="en-US" sz="2000" b="1" i="1" dirty="0">
                <a:solidFill>
                  <a:srgbClr val="993300"/>
                </a:solidFill>
              </a:rPr>
              <a:t>, </a:t>
            </a:r>
            <a:r>
              <a:rPr lang="en-US" sz="2000" b="1" i="1" dirty="0" err="1">
                <a:solidFill>
                  <a:srgbClr val="993300"/>
                </a:solidFill>
              </a:rPr>
              <a:t>quyền</a:t>
            </a:r>
            <a:r>
              <a:rPr lang="en-US" sz="2000" b="1" i="1" dirty="0">
                <a:solidFill>
                  <a:srgbClr val="993300"/>
                </a:solidFill>
              </a:rPr>
              <a:t> </a:t>
            </a:r>
            <a:r>
              <a:rPr lang="en-US" sz="2000" b="1" i="1" dirty="0" err="1">
                <a:solidFill>
                  <a:srgbClr val="993300"/>
                </a:solidFill>
              </a:rPr>
              <a:t>tự</a:t>
            </a:r>
            <a:r>
              <a:rPr lang="en-US" sz="2000" b="1" i="1" dirty="0">
                <a:solidFill>
                  <a:srgbClr val="993300"/>
                </a:solidFill>
              </a:rPr>
              <a:t> do, </a:t>
            </a:r>
            <a:r>
              <a:rPr lang="en-US" sz="2000" b="1" i="1" dirty="0" err="1">
                <a:solidFill>
                  <a:srgbClr val="993300"/>
                </a:solidFill>
              </a:rPr>
              <a:t>quyền</a:t>
            </a:r>
            <a:r>
              <a:rPr lang="en-US" sz="2000" b="1" i="1" dirty="0">
                <a:solidFill>
                  <a:srgbClr val="993300"/>
                </a:solidFill>
              </a:rPr>
              <a:t> </a:t>
            </a:r>
            <a:r>
              <a:rPr lang="en-US" sz="2000" b="1" i="1" dirty="0" err="1">
                <a:solidFill>
                  <a:srgbClr val="993300"/>
                </a:solidFill>
              </a:rPr>
              <a:t>mưu</a:t>
            </a:r>
            <a:r>
              <a:rPr lang="en-US" sz="2000" b="1" i="1" dirty="0">
                <a:solidFill>
                  <a:srgbClr val="993300"/>
                </a:solidFill>
              </a:rPr>
              <a:t> </a:t>
            </a:r>
            <a:r>
              <a:rPr lang="en-US" sz="2000" b="1" i="1" dirty="0" err="1">
                <a:solidFill>
                  <a:srgbClr val="993300"/>
                </a:solidFill>
              </a:rPr>
              <a:t>cầu</a:t>
            </a:r>
            <a:r>
              <a:rPr lang="en-US" sz="2000" b="1" i="1" dirty="0">
                <a:solidFill>
                  <a:srgbClr val="993300"/>
                </a:solidFill>
              </a:rPr>
              <a:t> </a:t>
            </a:r>
            <a:r>
              <a:rPr lang="en-US" sz="2000" b="1" i="1" dirty="0" err="1">
                <a:solidFill>
                  <a:srgbClr val="993300"/>
                </a:solidFill>
              </a:rPr>
              <a:t>hạnh</a:t>
            </a:r>
            <a:r>
              <a:rPr lang="en-US" sz="2000" b="1" i="1" dirty="0">
                <a:solidFill>
                  <a:srgbClr val="993300"/>
                </a:solidFill>
              </a:rPr>
              <a:t> </a:t>
            </a:r>
            <a:r>
              <a:rPr lang="en-US" sz="2000" b="1" i="1" dirty="0" err="1">
                <a:solidFill>
                  <a:srgbClr val="993300"/>
                </a:solidFill>
              </a:rPr>
              <a:t>phúc</a:t>
            </a:r>
            <a:r>
              <a:rPr lang="en-US" sz="2000" b="1" i="1" dirty="0">
                <a:solidFill>
                  <a:srgbClr val="993300"/>
                </a:solidFill>
              </a:rPr>
              <a:t>; </a:t>
            </a:r>
            <a:r>
              <a:rPr lang="en-US" sz="2000" b="1" i="1" dirty="0" err="1" smtClean="0">
                <a:solidFill>
                  <a:srgbClr val="993300"/>
                </a:solidFill>
              </a:rPr>
              <a:t>được</a:t>
            </a:r>
            <a:r>
              <a:rPr lang="en-US" sz="2000" b="1" i="1" dirty="0" smtClean="0">
                <a:solidFill>
                  <a:srgbClr val="993300"/>
                </a:solidFill>
              </a:rPr>
              <a:t> </a:t>
            </a:r>
            <a:r>
              <a:rPr lang="en-US" sz="2000" b="1" i="1" dirty="0" err="1" smtClean="0">
                <a:solidFill>
                  <a:srgbClr val="993300"/>
                </a:solidFill>
              </a:rPr>
              <a:t>phát</a:t>
            </a:r>
            <a:r>
              <a:rPr lang="en-US" sz="2000" b="1" i="1" dirty="0" smtClean="0">
                <a:solidFill>
                  <a:srgbClr val="993300"/>
                </a:solidFill>
              </a:rPr>
              <a:t> </a:t>
            </a:r>
            <a:r>
              <a:rPr lang="en-US" sz="2000" b="1" i="1" dirty="0" err="1" smtClean="0">
                <a:solidFill>
                  <a:srgbClr val="993300"/>
                </a:solidFill>
              </a:rPr>
              <a:t>triển</a:t>
            </a:r>
            <a:r>
              <a:rPr lang="en-US" sz="2000" b="1" i="1" dirty="0" smtClean="0">
                <a:solidFill>
                  <a:srgbClr val="993300"/>
                </a:solidFill>
              </a:rPr>
              <a:t> </a:t>
            </a:r>
            <a:r>
              <a:rPr lang="en-US" sz="2000" b="1" i="1" dirty="0" err="1" smtClean="0">
                <a:solidFill>
                  <a:srgbClr val="993300"/>
                </a:solidFill>
              </a:rPr>
              <a:t>về</a:t>
            </a:r>
            <a:r>
              <a:rPr lang="en-US" sz="2000" b="1" i="1" dirty="0" smtClean="0">
                <a:solidFill>
                  <a:srgbClr val="993300"/>
                </a:solidFill>
              </a:rPr>
              <a:t> </a:t>
            </a:r>
            <a:r>
              <a:rPr lang="en-US" sz="2000" b="1" i="1" dirty="0" err="1" smtClean="0">
                <a:solidFill>
                  <a:srgbClr val="993300"/>
                </a:solidFill>
              </a:rPr>
              <a:t>mọi</a:t>
            </a:r>
            <a:r>
              <a:rPr lang="en-US" sz="2000" b="1" i="1" dirty="0" smtClean="0">
                <a:solidFill>
                  <a:srgbClr val="993300"/>
                </a:solidFill>
              </a:rPr>
              <a:t> </a:t>
            </a:r>
            <a:r>
              <a:rPr lang="en-US" sz="2000" b="1" i="1" dirty="0" err="1" smtClean="0">
                <a:solidFill>
                  <a:srgbClr val="993300"/>
                </a:solidFill>
              </a:rPr>
              <a:t>mặt</a:t>
            </a:r>
            <a:r>
              <a:rPr lang="en-US" sz="2000" b="1" i="1" dirty="0" smtClean="0">
                <a:solidFill>
                  <a:srgbClr val="993300"/>
                </a:solidFill>
              </a:rPr>
              <a:t>. </a:t>
            </a:r>
            <a:r>
              <a:rPr lang="en-US" sz="2000" b="1" i="1" dirty="0" smtClean="0">
                <a:solidFill>
                  <a:srgbClr val="006600"/>
                </a:solidFill>
              </a:rPr>
              <a:t>XH do </a:t>
            </a:r>
            <a:r>
              <a:rPr lang="en-US" sz="2000" b="1" i="1" dirty="0" err="1" smtClean="0">
                <a:solidFill>
                  <a:srgbClr val="006600"/>
                </a:solidFill>
              </a:rPr>
              <a:t>N.dân</a:t>
            </a:r>
            <a:r>
              <a:rPr lang="en-US" sz="2000" b="1" i="1" dirty="0" smtClean="0">
                <a:solidFill>
                  <a:srgbClr val="006600"/>
                </a:solidFill>
              </a:rPr>
              <a:t> </a:t>
            </a:r>
            <a:r>
              <a:rPr lang="en-US" sz="2000" b="1" i="1" dirty="0" err="1">
                <a:solidFill>
                  <a:srgbClr val="006600"/>
                </a:solidFill>
              </a:rPr>
              <a:t>làm</a:t>
            </a:r>
            <a:r>
              <a:rPr lang="en-US" sz="2000" b="1" i="1" dirty="0">
                <a:solidFill>
                  <a:srgbClr val="006600"/>
                </a:solidFill>
              </a:rPr>
              <a:t> </a:t>
            </a:r>
            <a:r>
              <a:rPr lang="en-US" sz="2000" b="1" i="1" dirty="0" err="1">
                <a:solidFill>
                  <a:srgbClr val="006600"/>
                </a:solidFill>
              </a:rPr>
              <a:t>chủ</a:t>
            </a:r>
            <a:r>
              <a:rPr lang="en-US" sz="2000" b="1" i="1" dirty="0">
                <a:solidFill>
                  <a:srgbClr val="006600"/>
                </a:solidFill>
              </a:rPr>
              <a:t>, </a:t>
            </a:r>
            <a:r>
              <a:rPr lang="en-US" sz="2000" b="1" i="1" dirty="0" err="1" smtClean="0">
                <a:solidFill>
                  <a:srgbClr val="006600"/>
                </a:solidFill>
              </a:rPr>
              <a:t>ai</a:t>
            </a:r>
            <a:r>
              <a:rPr lang="en-US" sz="2000" b="1" i="1" dirty="0" smtClean="0">
                <a:solidFill>
                  <a:srgbClr val="006600"/>
                </a:solidFill>
              </a:rPr>
              <a:t> </a:t>
            </a:r>
            <a:r>
              <a:rPr lang="en-US" sz="2000" b="1" i="1" dirty="0" err="1" smtClean="0">
                <a:solidFill>
                  <a:srgbClr val="006600"/>
                </a:solidFill>
              </a:rPr>
              <a:t>cũng</a:t>
            </a:r>
            <a:r>
              <a:rPr lang="en-US" sz="2000" b="1" i="1" dirty="0" smtClean="0">
                <a:solidFill>
                  <a:srgbClr val="006600"/>
                </a:solidFill>
              </a:rPr>
              <a:t> </a:t>
            </a:r>
            <a:r>
              <a:rPr lang="en-US" sz="2000" b="1" i="1" dirty="0" err="1" smtClean="0">
                <a:solidFill>
                  <a:srgbClr val="006600"/>
                </a:solidFill>
              </a:rPr>
              <a:t>có</a:t>
            </a:r>
            <a:r>
              <a:rPr lang="en-US" sz="2000" b="1" i="1" dirty="0" smtClean="0">
                <a:solidFill>
                  <a:srgbClr val="006600"/>
                </a:solidFill>
              </a:rPr>
              <a:t> </a:t>
            </a:r>
            <a:r>
              <a:rPr lang="en-US" sz="2000" b="1" i="1" dirty="0" err="1" smtClean="0">
                <a:solidFill>
                  <a:srgbClr val="006600"/>
                </a:solidFill>
              </a:rPr>
              <a:t>cơm</a:t>
            </a:r>
            <a:r>
              <a:rPr lang="en-US" sz="2000" b="1" i="1" dirty="0" smtClean="0">
                <a:solidFill>
                  <a:srgbClr val="006600"/>
                </a:solidFill>
              </a:rPr>
              <a:t> </a:t>
            </a:r>
            <a:r>
              <a:rPr lang="en-US" sz="2000" b="1" i="1" dirty="0" err="1" smtClean="0">
                <a:solidFill>
                  <a:srgbClr val="006600"/>
                </a:solidFill>
              </a:rPr>
              <a:t>ăn</a:t>
            </a:r>
            <a:r>
              <a:rPr lang="en-US" sz="2000" b="1" i="1" dirty="0" smtClean="0">
                <a:solidFill>
                  <a:srgbClr val="006600"/>
                </a:solidFill>
              </a:rPr>
              <a:t>, </a:t>
            </a:r>
            <a:r>
              <a:rPr lang="en-US" sz="2000" b="1" i="1" dirty="0" err="1" smtClean="0">
                <a:solidFill>
                  <a:srgbClr val="006600"/>
                </a:solidFill>
              </a:rPr>
              <a:t>áo</a:t>
            </a:r>
            <a:r>
              <a:rPr lang="en-US" sz="2000" b="1" i="1" dirty="0" smtClean="0">
                <a:solidFill>
                  <a:srgbClr val="006600"/>
                </a:solidFill>
              </a:rPr>
              <a:t> </a:t>
            </a:r>
            <a:r>
              <a:rPr lang="en-US" sz="2000" b="1" i="1" dirty="0" err="1" smtClean="0">
                <a:solidFill>
                  <a:srgbClr val="006600"/>
                </a:solidFill>
              </a:rPr>
              <a:t>mặc</a:t>
            </a:r>
            <a:r>
              <a:rPr lang="en-US" sz="2000" b="1" i="1" dirty="0" smtClean="0">
                <a:solidFill>
                  <a:srgbClr val="006600"/>
                </a:solidFill>
              </a:rPr>
              <a:t>, </a:t>
            </a:r>
            <a:r>
              <a:rPr lang="en-US" sz="2000" b="1" i="1" dirty="0" err="1" smtClean="0">
                <a:solidFill>
                  <a:srgbClr val="006600"/>
                </a:solidFill>
              </a:rPr>
              <a:t>ai</a:t>
            </a:r>
            <a:r>
              <a:rPr lang="en-US" sz="2000" b="1" i="1" dirty="0" smtClean="0">
                <a:solidFill>
                  <a:srgbClr val="006600"/>
                </a:solidFill>
              </a:rPr>
              <a:t> </a:t>
            </a:r>
            <a:r>
              <a:rPr lang="en-US" sz="2000" b="1" i="1" dirty="0" err="1" smtClean="0">
                <a:solidFill>
                  <a:srgbClr val="006600"/>
                </a:solidFill>
              </a:rPr>
              <a:t>cũng</a:t>
            </a:r>
            <a:r>
              <a:rPr lang="en-US" sz="2000" b="1" i="1" dirty="0" smtClean="0">
                <a:solidFill>
                  <a:srgbClr val="006600"/>
                </a:solidFill>
              </a:rPr>
              <a:t> </a:t>
            </a:r>
            <a:r>
              <a:rPr lang="en-US" sz="2000" b="1" i="1" dirty="0" err="1" smtClean="0">
                <a:solidFill>
                  <a:srgbClr val="006600"/>
                </a:solidFill>
              </a:rPr>
              <a:t>được</a:t>
            </a:r>
            <a:r>
              <a:rPr lang="en-US" sz="2000" b="1" i="1" dirty="0" smtClean="0">
                <a:solidFill>
                  <a:srgbClr val="006600"/>
                </a:solidFill>
              </a:rPr>
              <a:t> </a:t>
            </a:r>
            <a:r>
              <a:rPr lang="en-US" sz="2000" b="1" i="1" dirty="0" err="1" smtClean="0">
                <a:solidFill>
                  <a:srgbClr val="006600"/>
                </a:solidFill>
              </a:rPr>
              <a:t>học</a:t>
            </a:r>
            <a:r>
              <a:rPr lang="en-US" sz="2000" b="1" i="1" dirty="0" smtClean="0">
                <a:solidFill>
                  <a:srgbClr val="006600"/>
                </a:solidFill>
              </a:rPr>
              <a:t> </a:t>
            </a:r>
            <a:r>
              <a:rPr lang="en-US" sz="2000" b="1" i="1" dirty="0" err="1" smtClean="0">
                <a:solidFill>
                  <a:srgbClr val="006600"/>
                </a:solidFill>
              </a:rPr>
              <a:t>hành</a:t>
            </a:r>
            <a:r>
              <a:rPr lang="en-US" sz="2000" b="1" i="1" dirty="0">
                <a:solidFill>
                  <a:srgbClr val="006600"/>
                </a:solidFill>
              </a:rPr>
              <a:t>.</a:t>
            </a:r>
          </a:p>
        </p:txBody>
      </p:sp>
      <p:sp>
        <p:nvSpPr>
          <p:cNvPr id="3" name="TextBox 2"/>
          <p:cNvSpPr txBox="1"/>
          <p:nvPr/>
        </p:nvSpPr>
        <p:spPr>
          <a:xfrm>
            <a:off x="152400" y="2057400"/>
            <a:ext cx="8839200" cy="1149033"/>
          </a:xfrm>
          <a:prstGeom prst="rect">
            <a:avLst/>
          </a:prstGeom>
          <a:noFill/>
        </p:spPr>
        <p:txBody>
          <a:bodyPr wrap="square" rtlCol="0">
            <a:spAutoFit/>
          </a:bodyPr>
          <a:lstStyle/>
          <a:p>
            <a:pPr>
              <a:spcBef>
                <a:spcPts val="200"/>
              </a:spcBef>
              <a:spcAft>
                <a:spcPts val="200"/>
              </a:spcAft>
            </a:pPr>
            <a:r>
              <a:rPr lang="en-US" dirty="0" smtClean="0"/>
              <a:t> </a:t>
            </a:r>
            <a:r>
              <a:rPr lang="en-US" sz="2200" b="1" i="1" dirty="0"/>
              <a:t>b. </a:t>
            </a:r>
            <a:r>
              <a:rPr lang="en-US" sz="2200" b="1" i="1" dirty="0" err="1"/>
              <a:t>Văn</a:t>
            </a:r>
            <a:r>
              <a:rPr lang="en-US" sz="2200" b="1" i="1" dirty="0"/>
              <a:t> </a:t>
            </a:r>
            <a:r>
              <a:rPr lang="en-US" sz="2200" b="1" i="1" dirty="0" err="1"/>
              <a:t>hóa</a:t>
            </a:r>
            <a:r>
              <a:rPr lang="en-US" sz="2200" b="1" i="1" dirty="0"/>
              <a:t> </a:t>
            </a:r>
            <a:r>
              <a:rPr lang="en-US" sz="2200" b="1" i="1" dirty="0" err="1"/>
              <a:t>là</a:t>
            </a:r>
            <a:r>
              <a:rPr lang="en-US" sz="2200" b="1" i="1" dirty="0"/>
              <a:t> </a:t>
            </a:r>
            <a:r>
              <a:rPr lang="en-US" sz="2200" b="1" i="1" dirty="0" err="1"/>
              <a:t>động</a:t>
            </a:r>
            <a:r>
              <a:rPr lang="en-US" sz="2200" b="1" i="1" dirty="0"/>
              <a:t> </a:t>
            </a:r>
            <a:r>
              <a:rPr lang="en-US" sz="2200" b="1" i="1" dirty="0" err="1"/>
              <a:t>lực</a:t>
            </a:r>
            <a:r>
              <a:rPr lang="en-US" sz="2200" b="1" i="1" dirty="0"/>
              <a:t> </a:t>
            </a:r>
            <a:r>
              <a:rPr lang="en-US" sz="2200" b="1" i="1" dirty="0" err="1"/>
              <a:t>của</a:t>
            </a:r>
            <a:r>
              <a:rPr lang="en-US" sz="2200" b="1" i="1" dirty="0"/>
              <a:t> </a:t>
            </a:r>
            <a:r>
              <a:rPr lang="en-US" sz="2200" b="1" i="1" dirty="0" err="1"/>
              <a:t>cách</a:t>
            </a:r>
            <a:r>
              <a:rPr lang="en-US" sz="2200" b="1" i="1" dirty="0"/>
              <a:t> </a:t>
            </a:r>
            <a:r>
              <a:rPr lang="en-US" sz="2200" b="1" i="1" dirty="0" err="1" smtClean="0"/>
              <a:t>mạng</a:t>
            </a:r>
            <a:r>
              <a:rPr lang="en-US" sz="2200" b="1" i="1" dirty="0" smtClean="0"/>
              <a:t>: </a:t>
            </a:r>
            <a:r>
              <a:rPr lang="en-US" sz="2000" b="1" dirty="0" err="1">
                <a:solidFill>
                  <a:srgbClr val="800080"/>
                </a:solidFill>
              </a:rPr>
              <a:t>thúc</a:t>
            </a:r>
            <a:r>
              <a:rPr lang="en-US" sz="2000" b="1" dirty="0">
                <a:solidFill>
                  <a:srgbClr val="800080"/>
                </a:solidFill>
              </a:rPr>
              <a:t> </a:t>
            </a:r>
            <a:r>
              <a:rPr lang="en-US" sz="2000" b="1" dirty="0" err="1">
                <a:solidFill>
                  <a:srgbClr val="800080"/>
                </a:solidFill>
              </a:rPr>
              <a:t>đẩy</a:t>
            </a:r>
            <a:r>
              <a:rPr lang="en-US" sz="2000" b="1" dirty="0">
                <a:solidFill>
                  <a:srgbClr val="800080"/>
                </a:solidFill>
              </a:rPr>
              <a:t> </a:t>
            </a:r>
            <a:r>
              <a:rPr lang="en-US" sz="2000" b="1" dirty="0" err="1">
                <a:solidFill>
                  <a:srgbClr val="800080"/>
                </a:solidFill>
              </a:rPr>
              <a:t>xã</a:t>
            </a:r>
            <a:r>
              <a:rPr lang="en-US" sz="2000" b="1" dirty="0">
                <a:solidFill>
                  <a:srgbClr val="800080"/>
                </a:solidFill>
              </a:rPr>
              <a:t> </a:t>
            </a:r>
            <a:r>
              <a:rPr lang="en-US" sz="2000" b="1" dirty="0" err="1">
                <a:solidFill>
                  <a:srgbClr val="800080"/>
                </a:solidFill>
              </a:rPr>
              <a:t>hội</a:t>
            </a:r>
            <a:r>
              <a:rPr lang="en-US" sz="2000" b="1" dirty="0">
                <a:solidFill>
                  <a:srgbClr val="800080"/>
                </a:solidFill>
              </a:rPr>
              <a:t> </a:t>
            </a:r>
            <a:r>
              <a:rPr lang="en-US" sz="2000" b="1" dirty="0" err="1">
                <a:solidFill>
                  <a:srgbClr val="800080"/>
                </a:solidFill>
              </a:rPr>
              <a:t>phát</a:t>
            </a:r>
            <a:r>
              <a:rPr lang="en-US" sz="2000" b="1" dirty="0">
                <a:solidFill>
                  <a:srgbClr val="800080"/>
                </a:solidFill>
              </a:rPr>
              <a:t> </a:t>
            </a:r>
            <a:r>
              <a:rPr lang="en-US" sz="2000" b="1" dirty="0" err="1" smtClean="0">
                <a:solidFill>
                  <a:srgbClr val="800080"/>
                </a:solidFill>
              </a:rPr>
              <a:t>triển</a:t>
            </a:r>
            <a:r>
              <a:rPr lang="en-US" sz="2000" b="1" dirty="0" smtClean="0">
                <a:solidFill>
                  <a:srgbClr val="800080"/>
                </a:solidFill>
              </a:rPr>
              <a:t>.</a:t>
            </a:r>
          </a:p>
          <a:p>
            <a:pPr marL="182880">
              <a:spcBef>
                <a:spcPts val="200"/>
              </a:spcBef>
              <a:spcAft>
                <a:spcPts val="200"/>
              </a:spcAft>
              <a:buFont typeface="Wingdings" pitchFamily="2" charset="2"/>
              <a:buChar char="§"/>
            </a:pPr>
            <a:r>
              <a:rPr lang="en-US" sz="2000" b="1" i="1" dirty="0">
                <a:solidFill>
                  <a:srgbClr val="800080"/>
                </a:solidFill>
              </a:rPr>
              <a:t> </a:t>
            </a:r>
            <a:r>
              <a:rPr lang="en-US" sz="2000" b="1" i="1" dirty="0" err="1" smtClean="0">
                <a:solidFill>
                  <a:srgbClr val="0000CC"/>
                </a:solidFill>
              </a:rPr>
              <a:t>Người</a:t>
            </a:r>
            <a:r>
              <a:rPr lang="en-US" sz="2000" b="1" i="1" dirty="0" smtClean="0">
                <a:solidFill>
                  <a:srgbClr val="0000CC"/>
                </a:solidFill>
              </a:rPr>
              <a:t> </a:t>
            </a:r>
            <a:r>
              <a:rPr lang="en-US" sz="2000" b="1" i="1" dirty="0" err="1" smtClean="0">
                <a:solidFill>
                  <a:srgbClr val="0000CC"/>
                </a:solidFill>
              </a:rPr>
              <a:t>đưa</a:t>
            </a:r>
            <a:r>
              <a:rPr lang="en-US" sz="2000" b="1" i="1" dirty="0" smtClean="0">
                <a:solidFill>
                  <a:srgbClr val="0000CC"/>
                </a:solidFill>
              </a:rPr>
              <a:t> </a:t>
            </a:r>
            <a:r>
              <a:rPr lang="en-US" sz="2000" b="1" i="1" dirty="0" err="1" smtClean="0">
                <a:solidFill>
                  <a:srgbClr val="0000CC"/>
                </a:solidFill>
              </a:rPr>
              <a:t>ra</a:t>
            </a:r>
            <a:r>
              <a:rPr lang="en-US" sz="2000" b="1" i="1" dirty="0" smtClean="0">
                <a:solidFill>
                  <a:srgbClr val="0000CC"/>
                </a:solidFill>
              </a:rPr>
              <a:t> </a:t>
            </a:r>
            <a:r>
              <a:rPr lang="en-US" sz="2000" b="1" i="1" dirty="0" err="1" smtClean="0">
                <a:solidFill>
                  <a:srgbClr val="0000CC"/>
                </a:solidFill>
              </a:rPr>
              <a:t>luận</a:t>
            </a:r>
            <a:r>
              <a:rPr lang="en-US" sz="2000" b="1" i="1" dirty="0" smtClean="0">
                <a:solidFill>
                  <a:srgbClr val="0000CC"/>
                </a:solidFill>
              </a:rPr>
              <a:t> </a:t>
            </a:r>
            <a:r>
              <a:rPr lang="en-US" sz="2000" b="1" i="1" dirty="0" err="1" smtClean="0">
                <a:solidFill>
                  <a:srgbClr val="0000CC"/>
                </a:solidFill>
              </a:rPr>
              <a:t>điểm</a:t>
            </a:r>
            <a:r>
              <a:rPr lang="en-US" sz="2000" b="1" i="1" dirty="0" smtClean="0">
                <a:solidFill>
                  <a:srgbClr val="0000CC"/>
                </a:solidFill>
              </a:rPr>
              <a:t>: “</a:t>
            </a:r>
            <a:r>
              <a:rPr lang="en-US" sz="2000" b="1" i="1" dirty="0" err="1" smtClean="0">
                <a:solidFill>
                  <a:srgbClr val="0000CC"/>
                </a:solidFill>
              </a:rPr>
              <a:t>Văn</a:t>
            </a:r>
            <a:r>
              <a:rPr lang="en-US" sz="2000" b="1" i="1" dirty="0" smtClean="0">
                <a:solidFill>
                  <a:srgbClr val="0000CC"/>
                </a:solidFill>
              </a:rPr>
              <a:t> </a:t>
            </a:r>
            <a:r>
              <a:rPr lang="en-US" sz="2000" b="1" i="1" dirty="0" err="1" smtClean="0">
                <a:solidFill>
                  <a:srgbClr val="0000CC"/>
                </a:solidFill>
              </a:rPr>
              <a:t>hóa</a:t>
            </a:r>
            <a:r>
              <a:rPr lang="en-US" sz="2000" b="1" i="1" dirty="0" smtClean="0">
                <a:solidFill>
                  <a:srgbClr val="0000CC"/>
                </a:solidFill>
              </a:rPr>
              <a:t> </a:t>
            </a:r>
            <a:r>
              <a:rPr lang="en-US" sz="2000" b="1" i="1" dirty="0" err="1" smtClean="0">
                <a:solidFill>
                  <a:srgbClr val="0000CC"/>
                </a:solidFill>
              </a:rPr>
              <a:t>phải</a:t>
            </a:r>
            <a:r>
              <a:rPr lang="en-US" sz="2000" b="1" i="1" dirty="0" smtClean="0">
                <a:solidFill>
                  <a:srgbClr val="0000CC"/>
                </a:solidFill>
              </a:rPr>
              <a:t> </a:t>
            </a:r>
            <a:r>
              <a:rPr lang="en-US" sz="2000" b="1" i="1" dirty="0" err="1" smtClean="0">
                <a:solidFill>
                  <a:srgbClr val="0000CC"/>
                </a:solidFill>
              </a:rPr>
              <a:t>soi</a:t>
            </a:r>
            <a:r>
              <a:rPr lang="en-US" sz="2000" b="1" i="1" dirty="0" smtClean="0">
                <a:solidFill>
                  <a:srgbClr val="0000CC"/>
                </a:solidFill>
              </a:rPr>
              <a:t> </a:t>
            </a:r>
            <a:r>
              <a:rPr lang="en-US" sz="2000" b="1" i="1" dirty="0" err="1" smtClean="0">
                <a:solidFill>
                  <a:srgbClr val="0000CC"/>
                </a:solidFill>
              </a:rPr>
              <a:t>đường</a:t>
            </a:r>
            <a:r>
              <a:rPr lang="en-US" sz="2000" b="1" i="1" dirty="0" smtClean="0">
                <a:solidFill>
                  <a:srgbClr val="0000CC"/>
                </a:solidFill>
              </a:rPr>
              <a:t> </a:t>
            </a:r>
            <a:r>
              <a:rPr lang="en-US" sz="2000" b="1" i="1" dirty="0" err="1" smtClean="0">
                <a:solidFill>
                  <a:srgbClr val="0000CC"/>
                </a:solidFill>
              </a:rPr>
              <a:t>cho</a:t>
            </a:r>
            <a:r>
              <a:rPr lang="en-US" sz="2000" b="1" i="1" dirty="0" smtClean="0">
                <a:solidFill>
                  <a:srgbClr val="0000CC"/>
                </a:solidFill>
              </a:rPr>
              <a:t> </a:t>
            </a:r>
            <a:r>
              <a:rPr lang="en-US" sz="2000" b="1" i="1" dirty="0" err="1" smtClean="0">
                <a:solidFill>
                  <a:srgbClr val="0000CC"/>
                </a:solidFill>
              </a:rPr>
              <a:t>quốc</a:t>
            </a:r>
            <a:r>
              <a:rPr lang="en-US" sz="2000" b="1" i="1" dirty="0" smtClean="0">
                <a:solidFill>
                  <a:srgbClr val="0000CC"/>
                </a:solidFill>
              </a:rPr>
              <a:t> </a:t>
            </a:r>
            <a:r>
              <a:rPr lang="en-US" sz="2000" b="1" i="1" dirty="0" err="1" smtClean="0">
                <a:solidFill>
                  <a:srgbClr val="0000CC"/>
                </a:solidFill>
              </a:rPr>
              <a:t>dân</a:t>
            </a:r>
            <a:r>
              <a:rPr lang="en-US" sz="2000" b="1" i="1" dirty="0" smtClean="0">
                <a:solidFill>
                  <a:srgbClr val="0000CC"/>
                </a:solidFill>
              </a:rPr>
              <a:t> </a:t>
            </a:r>
            <a:r>
              <a:rPr lang="en-US" sz="2000" b="1" i="1" dirty="0" err="1" smtClean="0">
                <a:solidFill>
                  <a:srgbClr val="0000CC"/>
                </a:solidFill>
              </a:rPr>
              <a:t>đi</a:t>
            </a:r>
            <a:r>
              <a:rPr lang="en-US" sz="2000" b="1" i="1" dirty="0" smtClean="0">
                <a:solidFill>
                  <a:srgbClr val="800080"/>
                </a:solidFill>
              </a:rPr>
              <a:t>”</a:t>
            </a:r>
            <a:endParaRPr lang="en-US" sz="2000" b="1" i="1" dirty="0" smtClean="0"/>
          </a:p>
          <a:p>
            <a:pPr marL="365760" indent="-182880">
              <a:spcBef>
                <a:spcPts val="200"/>
              </a:spcBef>
              <a:spcAft>
                <a:spcPts val="200"/>
              </a:spcAft>
              <a:buFont typeface="Wingdings" pitchFamily="2" charset="2"/>
              <a:buChar char="§"/>
            </a:pPr>
            <a:r>
              <a:rPr lang="vi-VN" sz="2000" b="1" dirty="0" smtClean="0">
                <a:solidFill>
                  <a:srgbClr val="002060"/>
                </a:solidFill>
              </a:rPr>
              <a:t>Văn</a:t>
            </a:r>
            <a:r>
              <a:rPr lang="en-US" sz="2000" b="1" dirty="0" smtClean="0">
                <a:solidFill>
                  <a:srgbClr val="002060"/>
                </a:solidFill>
              </a:rPr>
              <a:t> </a:t>
            </a:r>
            <a:r>
              <a:rPr lang="en-US" sz="2000" b="1" dirty="0" err="1" smtClean="0">
                <a:solidFill>
                  <a:srgbClr val="002060"/>
                </a:solidFill>
              </a:rPr>
              <a:t>hóa</a:t>
            </a:r>
            <a:r>
              <a:rPr lang="en-US" sz="2000" b="1" dirty="0" smtClean="0">
                <a:solidFill>
                  <a:srgbClr val="002060"/>
                </a:solidFill>
              </a:rPr>
              <a:t> </a:t>
            </a:r>
            <a:r>
              <a:rPr lang="en-US" sz="2000" b="1" dirty="0" err="1" smtClean="0">
                <a:solidFill>
                  <a:srgbClr val="002060"/>
                </a:solidFill>
              </a:rPr>
              <a:t>thể</a:t>
            </a:r>
            <a:r>
              <a:rPr lang="en-US" sz="2000" b="1" dirty="0" smtClean="0">
                <a:solidFill>
                  <a:srgbClr val="002060"/>
                </a:solidFill>
              </a:rPr>
              <a:t> </a:t>
            </a:r>
            <a:r>
              <a:rPr lang="en-US" sz="2000" b="1" dirty="0" err="1">
                <a:solidFill>
                  <a:srgbClr val="002060"/>
                </a:solidFill>
              </a:rPr>
              <a:t>hiện</a:t>
            </a:r>
            <a:r>
              <a:rPr lang="en-US" sz="2000" b="1" dirty="0">
                <a:solidFill>
                  <a:srgbClr val="002060"/>
                </a:solidFill>
              </a:rPr>
              <a:t> qua 03 </a:t>
            </a:r>
            <a:r>
              <a:rPr lang="en-US" sz="2000" b="1" dirty="0" err="1" smtClean="0">
                <a:solidFill>
                  <a:srgbClr val="002060"/>
                </a:solidFill>
              </a:rPr>
              <a:t>chức</a:t>
            </a:r>
            <a:r>
              <a:rPr lang="en-US" sz="2000" b="1" dirty="0" smtClean="0">
                <a:solidFill>
                  <a:srgbClr val="002060"/>
                </a:solidFill>
              </a:rPr>
              <a:t> </a:t>
            </a:r>
            <a:r>
              <a:rPr lang="en-US" sz="2000" b="1" dirty="0" err="1" smtClean="0">
                <a:solidFill>
                  <a:srgbClr val="002060"/>
                </a:solidFill>
              </a:rPr>
              <a:t>năng</a:t>
            </a:r>
            <a:r>
              <a:rPr lang="en-US" sz="2000" b="1" dirty="0" smtClean="0">
                <a:solidFill>
                  <a:srgbClr val="002060"/>
                </a:solidFill>
              </a:rPr>
              <a:t> </a:t>
            </a:r>
            <a:r>
              <a:rPr lang="en-US" sz="2000" b="1" dirty="0" err="1" smtClean="0">
                <a:solidFill>
                  <a:srgbClr val="002060"/>
                </a:solidFill>
              </a:rPr>
              <a:t>chủ</a:t>
            </a:r>
            <a:r>
              <a:rPr lang="en-US" sz="2000" b="1" dirty="0" smtClean="0">
                <a:solidFill>
                  <a:srgbClr val="002060"/>
                </a:solidFill>
              </a:rPr>
              <a:t> </a:t>
            </a:r>
            <a:r>
              <a:rPr lang="en-US" sz="2000" b="1" dirty="0" err="1" smtClean="0">
                <a:solidFill>
                  <a:srgbClr val="002060"/>
                </a:solidFill>
              </a:rPr>
              <a:t>yếu</a:t>
            </a:r>
            <a:r>
              <a:rPr lang="en-US" sz="2000" b="1" dirty="0" smtClean="0">
                <a:solidFill>
                  <a:srgbClr val="002060"/>
                </a:solidFill>
              </a:rPr>
              <a:t> </a:t>
            </a:r>
            <a:r>
              <a:rPr lang="en-US" sz="2000" b="1" dirty="0" err="1" smtClean="0">
                <a:solidFill>
                  <a:srgbClr val="002060"/>
                </a:solidFill>
              </a:rPr>
              <a:t>sau</a:t>
            </a:r>
            <a:r>
              <a:rPr lang="en-US" sz="2000" b="1" dirty="0" smtClean="0">
                <a:solidFill>
                  <a:srgbClr val="002060"/>
                </a:solidFill>
              </a:rPr>
              <a:t> </a:t>
            </a:r>
            <a:r>
              <a:rPr lang="en-US" sz="2000" b="1" dirty="0" err="1" smtClean="0">
                <a:solidFill>
                  <a:srgbClr val="002060"/>
                </a:solidFill>
              </a:rPr>
              <a:t>đây</a:t>
            </a:r>
            <a:r>
              <a:rPr lang="en-US" sz="2000" b="1" dirty="0" smtClean="0">
                <a:solidFill>
                  <a:srgbClr val="002060"/>
                </a:solidFill>
              </a:rPr>
              <a:t>:</a:t>
            </a:r>
            <a:endParaRPr lang="en-US" sz="2000" b="1" dirty="0">
              <a:solidFill>
                <a:srgbClr val="002060"/>
              </a:solidFill>
            </a:endParaRPr>
          </a:p>
        </p:txBody>
      </p:sp>
      <p:sp>
        <p:nvSpPr>
          <p:cNvPr id="4" name="Rectangle 3"/>
          <p:cNvSpPr/>
          <p:nvPr/>
        </p:nvSpPr>
        <p:spPr>
          <a:xfrm>
            <a:off x="4648200" y="3421625"/>
            <a:ext cx="2845651" cy="400110"/>
          </a:xfrm>
          <a:prstGeom prst="rect">
            <a:avLst/>
          </a:prstGeom>
        </p:spPr>
        <p:txBody>
          <a:bodyPr wrap="none">
            <a:spAutoFit/>
          </a:bodyPr>
          <a:lstStyle/>
          <a:p>
            <a:r>
              <a:rPr lang="en-US" sz="2000" b="1" i="1" dirty="0" err="1" smtClean="0">
                <a:solidFill>
                  <a:srgbClr val="800080"/>
                </a:solidFill>
              </a:rPr>
              <a:t>Hai</a:t>
            </a:r>
            <a:r>
              <a:rPr lang="en-US" sz="2000" b="1" dirty="0" smtClean="0">
                <a:solidFill>
                  <a:srgbClr val="800080"/>
                </a:solidFill>
              </a:rPr>
              <a:t>, </a:t>
            </a:r>
            <a:r>
              <a:rPr lang="en-US" sz="2000" b="1" dirty="0" err="1">
                <a:solidFill>
                  <a:srgbClr val="800080"/>
                </a:solidFill>
              </a:rPr>
              <a:t>nâng</a:t>
            </a:r>
            <a:r>
              <a:rPr lang="en-US" sz="2000" b="1" dirty="0">
                <a:solidFill>
                  <a:srgbClr val="800080"/>
                </a:solidFill>
              </a:rPr>
              <a:t> </a:t>
            </a:r>
            <a:r>
              <a:rPr lang="en-US" sz="2000" b="1" dirty="0" err="1">
                <a:solidFill>
                  <a:srgbClr val="800080"/>
                </a:solidFill>
              </a:rPr>
              <a:t>cao</a:t>
            </a:r>
            <a:r>
              <a:rPr lang="en-US" sz="2000" b="1" dirty="0">
                <a:solidFill>
                  <a:srgbClr val="800080"/>
                </a:solidFill>
              </a:rPr>
              <a:t> </a:t>
            </a:r>
            <a:r>
              <a:rPr lang="en-US" sz="2000" b="1" dirty="0" err="1">
                <a:solidFill>
                  <a:srgbClr val="800080"/>
                </a:solidFill>
              </a:rPr>
              <a:t>dân</a:t>
            </a:r>
            <a:r>
              <a:rPr lang="en-US" sz="2000" b="1" dirty="0">
                <a:solidFill>
                  <a:srgbClr val="800080"/>
                </a:solidFill>
              </a:rPr>
              <a:t> </a:t>
            </a:r>
            <a:r>
              <a:rPr lang="en-US" sz="2000" b="1" dirty="0" err="1">
                <a:solidFill>
                  <a:srgbClr val="800080"/>
                </a:solidFill>
              </a:rPr>
              <a:t>trí</a:t>
            </a:r>
            <a:r>
              <a:rPr lang="en-US" sz="2000" b="1" dirty="0">
                <a:solidFill>
                  <a:srgbClr val="800080"/>
                </a:solidFill>
              </a:rPr>
              <a:t>. </a:t>
            </a:r>
          </a:p>
        </p:txBody>
      </p:sp>
      <p:sp>
        <p:nvSpPr>
          <p:cNvPr id="5" name="Slide Number Placeholder 4"/>
          <p:cNvSpPr>
            <a:spLocks noGrp="1"/>
          </p:cNvSpPr>
          <p:nvPr>
            <p:ph type="sldNum" sz="quarter" idx="11"/>
          </p:nvPr>
        </p:nvSpPr>
        <p:spPr/>
        <p:txBody>
          <a:bodyPr/>
          <a:lstStyle/>
          <a:p>
            <a:fld id="{CCF13A01-C834-423B-943D-C119CDDAEA63}" type="slidenum">
              <a:rPr lang="en-US" smtClean="0"/>
              <a:pPr/>
              <a:t>7</a:t>
            </a:fld>
            <a:endParaRPr lang="en-US"/>
          </a:p>
        </p:txBody>
      </p:sp>
    </p:spTree>
    <p:extLst>
      <p:ext uri="{BB962C8B-B14F-4D97-AF65-F5344CB8AC3E}">
        <p14:creationId xmlns:p14="http://schemas.microsoft.com/office/powerpoint/2010/main" val="278956777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5921514"/>
            <a:ext cx="8839200" cy="707886"/>
          </a:xfrm>
          <a:prstGeom prst="rect">
            <a:avLst/>
          </a:prstGeom>
        </p:spPr>
        <p:txBody>
          <a:bodyPr wrap="square">
            <a:spAutoFit/>
          </a:bodyPr>
          <a:lstStyle/>
          <a:p>
            <a:r>
              <a:rPr lang="en-US" sz="2000" b="1" dirty="0" smtClean="0">
                <a:solidFill>
                  <a:srgbClr val="0000CC"/>
                </a:solidFill>
              </a:rPr>
              <a:t>L</a:t>
            </a:r>
            <a:r>
              <a:rPr lang="vi-VN" sz="2000" b="1" dirty="0" smtClean="0">
                <a:solidFill>
                  <a:srgbClr val="0000CC"/>
                </a:solidFill>
              </a:rPr>
              <a:t>úc sinh thời Chủ tịch Hồ Chí Minh luôn khẳng định </a:t>
            </a:r>
            <a:r>
              <a:rPr lang="vi-VN" sz="2000" b="1" i="1" dirty="0" smtClean="0">
                <a:solidFill>
                  <a:srgbClr val="0000CC"/>
                </a:solidFill>
              </a:rPr>
              <a:t>“Văn hóa soi đường cho sự</a:t>
            </a:r>
            <a:r>
              <a:rPr lang="en-US" sz="2000" b="1" i="1" dirty="0" smtClean="0">
                <a:solidFill>
                  <a:srgbClr val="0000CC"/>
                </a:solidFill>
              </a:rPr>
              <a:t> </a:t>
            </a:r>
            <a:r>
              <a:rPr lang="vi-VN" sz="2000" b="1" i="1" dirty="0" smtClean="0">
                <a:solidFill>
                  <a:srgbClr val="0000CC"/>
                </a:solidFill>
              </a:rPr>
              <a:t>phát triển và tiến bộ của xã hội”.</a:t>
            </a:r>
            <a:endParaRPr lang="en-US" sz="2000" b="1" i="1" dirty="0">
              <a:solidFill>
                <a:srgbClr val="0000CC"/>
              </a:solidFill>
            </a:endParaRPr>
          </a:p>
        </p:txBody>
      </p:sp>
      <p:sp>
        <p:nvSpPr>
          <p:cNvPr id="2" name="Slide Number Placeholder 1"/>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8</a:t>
            </a:fld>
            <a:endParaRPr lang="en-US" b="1" dirty="0">
              <a:solidFill>
                <a:srgbClr val="0000CC"/>
              </a:solidFill>
            </a:endParaRPr>
          </a:p>
        </p:txBody>
      </p:sp>
      <p:sp>
        <p:nvSpPr>
          <p:cNvPr id="3" name="TextBox 2"/>
          <p:cNvSpPr txBox="1"/>
          <p:nvPr/>
        </p:nvSpPr>
        <p:spPr>
          <a:xfrm>
            <a:off x="6858000" y="152400"/>
            <a:ext cx="1905000" cy="369332"/>
          </a:xfrm>
          <a:prstGeom prst="rect">
            <a:avLst/>
          </a:prstGeom>
          <a:solidFill>
            <a:schemeClr val="tx2">
              <a:lumMod val="50000"/>
              <a:lumOff val="50000"/>
            </a:schemeClr>
          </a:solidFill>
        </p:spPr>
        <p:txBody>
          <a:bodyPr wrap="square" rtlCol="0">
            <a:spAutoFit/>
          </a:bodyPr>
          <a:lstStyle/>
          <a:p>
            <a:endParaRPr lang="en-US" dirty="0"/>
          </a:p>
        </p:txBody>
      </p:sp>
    </p:spTree>
    <p:extLst>
      <p:ext uri="{BB962C8B-B14F-4D97-AF65-F5344CB8AC3E}">
        <p14:creationId xmlns:p14="http://schemas.microsoft.com/office/powerpoint/2010/main" val="3238331596"/>
      </p:ext>
    </p:extLst>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Freeform 4"/>
          <p:cNvSpPr>
            <a:spLocks/>
          </p:cNvSpPr>
          <p:nvPr/>
        </p:nvSpPr>
        <p:spPr bwMode="gray">
          <a:xfrm>
            <a:off x="228600" y="2590800"/>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81925" name="Freeform 5"/>
          <p:cNvSpPr>
            <a:spLocks/>
          </p:cNvSpPr>
          <p:nvPr/>
        </p:nvSpPr>
        <p:spPr bwMode="gray">
          <a:xfrm rot="10800000">
            <a:off x="6701439" y="104774"/>
            <a:ext cx="2366361"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81926" name="Rectangle 6"/>
          <p:cNvSpPr>
            <a:spLocks noChangeArrowheads="1"/>
          </p:cNvSpPr>
          <p:nvPr/>
        </p:nvSpPr>
        <p:spPr bwMode="gray">
          <a:xfrm>
            <a:off x="304800" y="228600"/>
            <a:ext cx="8610600" cy="3176587"/>
          </a:xfrm>
          <a:prstGeom prst="rect">
            <a:avLst/>
          </a:prstGeom>
          <a:solidFill>
            <a:srgbClr val="006699"/>
          </a:solidFill>
          <a:ln w="9525">
            <a:solidFill>
              <a:srgbClr val="FFFFFF"/>
            </a:solidFill>
            <a:miter lim="800000"/>
            <a:headEnd/>
            <a:tailEnd/>
          </a:ln>
          <a:effectLst>
            <a:outerShdw sy="50000" kx="-2453608" rotWithShape="0">
              <a:schemeClr val="bg2">
                <a:alpha val="50000"/>
              </a:schemeClr>
            </a:outerShdw>
          </a:effectLst>
        </p:spPr>
        <p:txBody>
          <a:bodyPr anchor="ctr"/>
          <a:lstStyle/>
          <a:p>
            <a:endParaRPr lang="en-US" dirty="0">
              <a:solidFill>
                <a:srgbClr val="FFFFFF"/>
              </a:solidFill>
            </a:endParaRPr>
          </a:p>
        </p:txBody>
      </p:sp>
      <p:sp>
        <p:nvSpPr>
          <p:cNvPr id="81927" name="Freeform 7"/>
          <p:cNvSpPr>
            <a:spLocks/>
          </p:cNvSpPr>
          <p:nvPr/>
        </p:nvSpPr>
        <p:spPr bwMode="gray">
          <a:xfrm>
            <a:off x="228600" y="5819775"/>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FFC000"/>
          </a:solidFill>
          <a:ln>
            <a:noFill/>
          </a:ln>
        </p:spPr>
        <p:txBody>
          <a:bodyPr/>
          <a:lstStyle/>
          <a:p>
            <a:endParaRPr lang="en-US"/>
          </a:p>
        </p:txBody>
      </p:sp>
      <p:sp>
        <p:nvSpPr>
          <p:cNvPr id="81928" name="Freeform 8"/>
          <p:cNvSpPr>
            <a:spLocks/>
          </p:cNvSpPr>
          <p:nvPr/>
        </p:nvSpPr>
        <p:spPr bwMode="gray">
          <a:xfrm rot="10800000">
            <a:off x="7067550" y="3457575"/>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FFC000"/>
          </a:solidFill>
          <a:ln>
            <a:noFill/>
          </a:ln>
        </p:spPr>
        <p:txBody>
          <a:bodyPr/>
          <a:lstStyle/>
          <a:p>
            <a:endParaRPr lang="en-US"/>
          </a:p>
        </p:txBody>
      </p:sp>
      <p:sp>
        <p:nvSpPr>
          <p:cNvPr id="81929" name="Rectangle 9"/>
          <p:cNvSpPr>
            <a:spLocks noChangeArrowheads="1"/>
          </p:cNvSpPr>
          <p:nvPr/>
        </p:nvSpPr>
        <p:spPr bwMode="gray">
          <a:xfrm>
            <a:off x="381000" y="3581400"/>
            <a:ext cx="8458200" cy="3048000"/>
          </a:xfrm>
          <a:prstGeom prst="rect">
            <a:avLst/>
          </a:prstGeom>
          <a:solidFill>
            <a:srgbClr val="009999"/>
          </a:solidFill>
          <a:ln w="9525">
            <a:solidFill>
              <a:srgbClr val="FFFFFF"/>
            </a:solidFill>
            <a:miter lim="800000"/>
            <a:headEnd/>
            <a:tailEnd/>
          </a:ln>
          <a:effectLst>
            <a:outerShdw sy="50000" kx="-2453608" rotWithShape="0">
              <a:schemeClr val="bg2">
                <a:alpha val="50000"/>
              </a:schemeClr>
            </a:outerShdw>
          </a:effectLst>
        </p:spPr>
        <p:txBody>
          <a:bodyPr anchor="ctr"/>
          <a:lstStyle/>
          <a:p>
            <a:endParaRPr lang="en-US" dirty="0">
              <a:solidFill>
                <a:srgbClr val="FFFFFF"/>
              </a:solidFill>
            </a:endParaRPr>
          </a:p>
        </p:txBody>
      </p:sp>
      <p:sp>
        <p:nvSpPr>
          <p:cNvPr id="3" name="TextBox 2"/>
          <p:cNvSpPr txBox="1"/>
          <p:nvPr/>
        </p:nvSpPr>
        <p:spPr>
          <a:xfrm>
            <a:off x="381000" y="228600"/>
            <a:ext cx="8610600" cy="3239348"/>
          </a:xfrm>
          <a:prstGeom prst="rect">
            <a:avLst/>
          </a:prstGeom>
          <a:noFill/>
        </p:spPr>
        <p:txBody>
          <a:bodyPr wrap="square" rtlCol="0">
            <a:spAutoFit/>
          </a:bodyPr>
          <a:lstStyle/>
          <a:p>
            <a:r>
              <a:rPr lang="en-US" sz="2200" b="1" dirty="0" smtClean="0">
                <a:solidFill>
                  <a:schemeClr val="bg1"/>
                </a:solidFill>
              </a:rPr>
              <a:t> 2.3. </a:t>
            </a:r>
            <a:r>
              <a:rPr lang="nl-NL" sz="2200" b="1" i="1" dirty="0" smtClean="0">
                <a:solidFill>
                  <a:schemeClr val="bg1"/>
                </a:solidFill>
              </a:rPr>
              <a:t>Văn </a:t>
            </a:r>
            <a:r>
              <a:rPr lang="nl-NL" sz="2200" b="1" i="1" dirty="0">
                <a:solidFill>
                  <a:schemeClr val="bg1"/>
                </a:solidFill>
              </a:rPr>
              <a:t>hóa là một mặt trận:</a:t>
            </a:r>
            <a:r>
              <a:rPr lang="nl-NL" sz="2200" b="1" dirty="0">
                <a:solidFill>
                  <a:schemeClr val="bg1"/>
                </a:solidFill>
              </a:rPr>
              <a:t> </a:t>
            </a:r>
            <a:endParaRPr lang="nl-NL" sz="2200" b="1" dirty="0" smtClean="0">
              <a:solidFill>
                <a:schemeClr val="bg1"/>
              </a:solidFill>
            </a:endParaRPr>
          </a:p>
          <a:p>
            <a:pPr>
              <a:buClr>
                <a:srgbClr val="FFFF00"/>
              </a:buClr>
              <a:buFont typeface="Wingdings" pitchFamily="2" charset="2"/>
              <a:buChar char="q"/>
            </a:pPr>
            <a:r>
              <a:rPr lang="nl-NL" sz="2000" b="1" dirty="0" smtClean="0">
                <a:solidFill>
                  <a:srgbClr val="FFFF00"/>
                </a:solidFill>
              </a:rPr>
              <a:t> Mặt </a:t>
            </a:r>
            <a:r>
              <a:rPr lang="nl-NL" sz="2000" b="1" dirty="0">
                <a:solidFill>
                  <a:srgbClr val="FFFF00"/>
                </a:solidFill>
              </a:rPr>
              <a:t>trận văn hóa </a:t>
            </a:r>
            <a:r>
              <a:rPr lang="nl-NL" sz="2000" b="1" dirty="0" smtClean="0">
                <a:solidFill>
                  <a:srgbClr val="FFFF00"/>
                </a:solidFill>
              </a:rPr>
              <a:t>là nơi diễn ra các cuộc đấu </a:t>
            </a:r>
            <a:r>
              <a:rPr lang="nl-NL" sz="2000" b="1" dirty="0">
                <a:solidFill>
                  <a:srgbClr val="FFFF00"/>
                </a:solidFill>
              </a:rPr>
              <a:t>tranh trên các lĩnh vực tư tưởng, đạo đức, lối sống… hết sức gay go, quyết </a:t>
            </a:r>
            <a:r>
              <a:rPr lang="nl-NL" sz="2000" b="1" dirty="0" smtClean="0">
                <a:solidFill>
                  <a:srgbClr val="FFFF00"/>
                </a:solidFill>
              </a:rPr>
              <a:t>liệt. </a:t>
            </a:r>
          </a:p>
          <a:p>
            <a:pPr>
              <a:buClr>
                <a:srgbClr val="FFFF00"/>
              </a:buClr>
              <a:buFont typeface="Wingdings" pitchFamily="2" charset="2"/>
              <a:buChar char="q"/>
            </a:pPr>
            <a:r>
              <a:rPr lang="nl-NL" sz="2000" b="1" dirty="0">
                <a:solidFill>
                  <a:srgbClr val="FFFF00"/>
                </a:solidFill>
              </a:rPr>
              <a:t> </a:t>
            </a:r>
            <a:r>
              <a:rPr lang="nl-NL" sz="2000" b="1" dirty="0" smtClean="0">
                <a:solidFill>
                  <a:schemeClr val="bg1"/>
                </a:solidFill>
              </a:rPr>
              <a:t>Người coi các giới văn nghệ sĩ phải là lực lượng nòng cốt trên mặt trận </a:t>
            </a:r>
            <a:r>
              <a:rPr lang="nl-NL" sz="2000" b="1" dirty="0">
                <a:solidFill>
                  <a:schemeClr val="bg1"/>
                </a:solidFill>
              </a:rPr>
              <a:t>văn hóa, có lập trường tư tưởng vững </a:t>
            </a:r>
            <a:r>
              <a:rPr lang="nl-NL" sz="2000" b="1" dirty="0" smtClean="0">
                <a:solidFill>
                  <a:schemeClr val="bg1"/>
                </a:solidFill>
              </a:rPr>
              <a:t>vàng</a:t>
            </a:r>
            <a:r>
              <a:rPr lang="nl-NL" sz="2000" b="1" dirty="0">
                <a:solidFill>
                  <a:schemeClr val="bg1"/>
                </a:solidFill>
              </a:rPr>
              <a:t>.</a:t>
            </a:r>
            <a:r>
              <a:rPr lang="nl-NL" sz="2000" b="1" dirty="0" smtClean="0">
                <a:solidFill>
                  <a:srgbClr val="FFFF00"/>
                </a:solidFill>
              </a:rPr>
              <a:t> </a:t>
            </a:r>
            <a:r>
              <a:rPr lang="en-US" sz="2000" b="1" i="1" dirty="0" smtClean="0">
                <a:solidFill>
                  <a:srgbClr val="FFCC66"/>
                </a:solidFill>
              </a:rPr>
              <a:t>“</a:t>
            </a:r>
            <a:r>
              <a:rPr lang="en-US" sz="2000" b="1" i="1" dirty="0" err="1" smtClean="0">
                <a:solidFill>
                  <a:srgbClr val="FFCC66"/>
                </a:solidFill>
              </a:rPr>
              <a:t>Văn</a:t>
            </a:r>
            <a:r>
              <a:rPr lang="en-US" sz="2000" b="1" i="1" dirty="0" smtClean="0">
                <a:solidFill>
                  <a:srgbClr val="FFCC66"/>
                </a:solidFill>
              </a:rPr>
              <a:t> </a:t>
            </a:r>
            <a:r>
              <a:rPr lang="en-US" sz="2000" b="1" i="1" dirty="0" err="1">
                <a:solidFill>
                  <a:srgbClr val="FFCC66"/>
                </a:solidFill>
              </a:rPr>
              <a:t>nghệ</a:t>
            </a:r>
            <a:r>
              <a:rPr lang="en-US" sz="2000" b="1" i="1" dirty="0">
                <a:solidFill>
                  <a:srgbClr val="FFCC66"/>
                </a:solidFill>
              </a:rPr>
              <a:t> </a:t>
            </a:r>
            <a:r>
              <a:rPr lang="en-US" sz="2000" b="1" i="1" dirty="0" err="1">
                <a:solidFill>
                  <a:srgbClr val="FFCC66"/>
                </a:solidFill>
              </a:rPr>
              <a:t>là</a:t>
            </a:r>
            <a:r>
              <a:rPr lang="en-US" sz="2000" b="1" i="1" dirty="0">
                <a:solidFill>
                  <a:srgbClr val="FFCC66"/>
                </a:solidFill>
              </a:rPr>
              <a:t> </a:t>
            </a:r>
            <a:r>
              <a:rPr lang="en-US" sz="2000" b="1" i="1" dirty="0" err="1">
                <a:solidFill>
                  <a:srgbClr val="FFCC66"/>
                </a:solidFill>
              </a:rPr>
              <a:t>mặt</a:t>
            </a:r>
            <a:r>
              <a:rPr lang="en-US" sz="2000" b="1" i="1" dirty="0">
                <a:solidFill>
                  <a:srgbClr val="FFCC66"/>
                </a:solidFill>
              </a:rPr>
              <a:t> </a:t>
            </a:r>
            <a:r>
              <a:rPr lang="en-US" sz="2000" b="1" i="1" dirty="0" err="1">
                <a:solidFill>
                  <a:srgbClr val="FFCC66"/>
                </a:solidFill>
              </a:rPr>
              <a:t>trận</a:t>
            </a:r>
            <a:r>
              <a:rPr lang="en-US" sz="2000" b="1" i="1" dirty="0">
                <a:solidFill>
                  <a:srgbClr val="FFCC66"/>
                </a:solidFill>
              </a:rPr>
              <a:t>, </a:t>
            </a:r>
            <a:r>
              <a:rPr lang="en-US" sz="2000" b="1" i="1" dirty="0" err="1">
                <a:solidFill>
                  <a:srgbClr val="FFCC66"/>
                </a:solidFill>
              </a:rPr>
              <a:t>nghệ</a:t>
            </a:r>
            <a:r>
              <a:rPr lang="en-US" sz="2000" b="1" i="1" dirty="0">
                <a:solidFill>
                  <a:srgbClr val="FFCC66"/>
                </a:solidFill>
              </a:rPr>
              <a:t> </a:t>
            </a:r>
            <a:r>
              <a:rPr lang="en-US" sz="2000" b="1" i="1" dirty="0" err="1">
                <a:solidFill>
                  <a:srgbClr val="FFCC66"/>
                </a:solidFill>
              </a:rPr>
              <a:t>sĩ</a:t>
            </a:r>
            <a:r>
              <a:rPr lang="en-US" sz="2000" b="1" i="1" dirty="0">
                <a:solidFill>
                  <a:srgbClr val="FFCC66"/>
                </a:solidFill>
              </a:rPr>
              <a:t> </a:t>
            </a:r>
            <a:r>
              <a:rPr lang="en-US" sz="2000" b="1" i="1" dirty="0" err="1">
                <a:solidFill>
                  <a:srgbClr val="FFCC66"/>
                </a:solidFill>
              </a:rPr>
              <a:t>là</a:t>
            </a:r>
            <a:r>
              <a:rPr lang="en-US" sz="2000" b="1" i="1" dirty="0">
                <a:solidFill>
                  <a:srgbClr val="FFCC66"/>
                </a:solidFill>
              </a:rPr>
              <a:t> </a:t>
            </a:r>
            <a:r>
              <a:rPr lang="en-US" sz="2000" b="1" i="1" dirty="0" err="1">
                <a:solidFill>
                  <a:srgbClr val="FFCC66"/>
                </a:solidFill>
              </a:rPr>
              <a:t>chiến</a:t>
            </a:r>
            <a:r>
              <a:rPr lang="en-US" sz="2000" b="1" i="1" dirty="0">
                <a:solidFill>
                  <a:srgbClr val="FFCC66"/>
                </a:solidFill>
              </a:rPr>
              <a:t> </a:t>
            </a:r>
            <a:r>
              <a:rPr lang="en-US" sz="2000" b="1" i="1" dirty="0" err="1">
                <a:solidFill>
                  <a:srgbClr val="FFCC66"/>
                </a:solidFill>
              </a:rPr>
              <a:t>sĩ</a:t>
            </a:r>
            <a:r>
              <a:rPr lang="en-US" sz="2000" b="1" i="1" dirty="0">
                <a:solidFill>
                  <a:srgbClr val="FFCC66"/>
                </a:solidFill>
              </a:rPr>
              <a:t>, </a:t>
            </a:r>
            <a:r>
              <a:rPr lang="en-US" sz="2000" b="1" i="1" dirty="0" err="1">
                <a:solidFill>
                  <a:srgbClr val="FFCC66"/>
                </a:solidFill>
              </a:rPr>
              <a:t>tác</a:t>
            </a:r>
            <a:r>
              <a:rPr lang="en-US" sz="2000" b="1" i="1" dirty="0">
                <a:solidFill>
                  <a:srgbClr val="FFCC66"/>
                </a:solidFill>
              </a:rPr>
              <a:t> </a:t>
            </a:r>
            <a:r>
              <a:rPr lang="en-US" sz="2000" b="1" i="1" dirty="0" err="1">
                <a:solidFill>
                  <a:srgbClr val="FFCC66"/>
                </a:solidFill>
              </a:rPr>
              <a:t>phẩm</a:t>
            </a:r>
            <a:r>
              <a:rPr lang="en-US" sz="2000" b="1" i="1" dirty="0">
                <a:solidFill>
                  <a:srgbClr val="FFCC66"/>
                </a:solidFill>
              </a:rPr>
              <a:t> </a:t>
            </a:r>
            <a:r>
              <a:rPr lang="en-US" sz="2000" b="1" i="1" dirty="0" err="1">
                <a:solidFill>
                  <a:srgbClr val="FFCC66"/>
                </a:solidFill>
              </a:rPr>
              <a:t>văn</a:t>
            </a:r>
            <a:r>
              <a:rPr lang="en-US" sz="2000" b="1" i="1" dirty="0">
                <a:solidFill>
                  <a:srgbClr val="FFCC66"/>
                </a:solidFill>
              </a:rPr>
              <a:t> </a:t>
            </a:r>
            <a:r>
              <a:rPr lang="en-US" sz="2000" b="1" i="1" dirty="0" err="1">
                <a:solidFill>
                  <a:srgbClr val="FFCC66"/>
                </a:solidFill>
              </a:rPr>
              <a:t>nghệ</a:t>
            </a:r>
            <a:r>
              <a:rPr lang="en-US" sz="2000" b="1" i="1" dirty="0">
                <a:solidFill>
                  <a:srgbClr val="FFCC66"/>
                </a:solidFill>
              </a:rPr>
              <a:t> </a:t>
            </a:r>
            <a:r>
              <a:rPr lang="en-US" sz="2000" b="1" i="1" dirty="0" err="1">
                <a:solidFill>
                  <a:srgbClr val="FFCC66"/>
                </a:solidFill>
              </a:rPr>
              <a:t>là</a:t>
            </a:r>
            <a:r>
              <a:rPr lang="en-US" sz="2000" b="1" i="1" dirty="0">
                <a:solidFill>
                  <a:srgbClr val="FFCC66"/>
                </a:solidFill>
              </a:rPr>
              <a:t> </a:t>
            </a:r>
            <a:r>
              <a:rPr lang="en-US" sz="2000" b="1" i="1" dirty="0" err="1">
                <a:solidFill>
                  <a:srgbClr val="FFCC66"/>
                </a:solidFill>
              </a:rPr>
              <a:t>vũ</a:t>
            </a:r>
            <a:r>
              <a:rPr lang="en-US" sz="2000" b="1" i="1" dirty="0">
                <a:solidFill>
                  <a:srgbClr val="FFCC66"/>
                </a:solidFill>
              </a:rPr>
              <a:t> </a:t>
            </a:r>
            <a:r>
              <a:rPr lang="en-US" sz="2000" b="1" i="1" dirty="0" err="1">
                <a:solidFill>
                  <a:srgbClr val="FFCC66"/>
                </a:solidFill>
              </a:rPr>
              <a:t>khí</a:t>
            </a:r>
            <a:r>
              <a:rPr lang="en-US" sz="2000" b="1" i="1" dirty="0" smtClean="0">
                <a:solidFill>
                  <a:srgbClr val="FFCC66"/>
                </a:solidFill>
              </a:rPr>
              <a:t>”.</a:t>
            </a:r>
          </a:p>
          <a:p>
            <a:pPr>
              <a:spcBef>
                <a:spcPts val="300"/>
              </a:spcBef>
              <a:spcAft>
                <a:spcPts val="300"/>
              </a:spcAft>
              <a:buClr>
                <a:srgbClr val="FFFF00"/>
              </a:buClr>
              <a:buFont typeface="Wingdings" pitchFamily="2" charset="2"/>
              <a:buChar char="q"/>
            </a:pPr>
            <a:r>
              <a:rPr lang="en-US" sz="2000" b="1" dirty="0" smtClean="0">
                <a:solidFill>
                  <a:srgbClr val="FFFF00"/>
                </a:solidFill>
              </a:rPr>
              <a:t>  </a:t>
            </a:r>
            <a:r>
              <a:rPr lang="en-US" sz="2000" b="1" u="sng" dirty="0" err="1" smtClean="0">
                <a:solidFill>
                  <a:srgbClr val="CCCCFF"/>
                </a:solidFill>
              </a:rPr>
              <a:t>Văn</a:t>
            </a:r>
            <a:r>
              <a:rPr lang="en-US" sz="2000" b="1" u="sng" dirty="0" smtClean="0">
                <a:solidFill>
                  <a:srgbClr val="CCCCFF"/>
                </a:solidFill>
              </a:rPr>
              <a:t> </a:t>
            </a:r>
            <a:r>
              <a:rPr lang="en-US" sz="2000" b="1" u="sng" dirty="0" err="1" smtClean="0">
                <a:solidFill>
                  <a:srgbClr val="CCCCFF"/>
                </a:solidFill>
              </a:rPr>
              <a:t>hóa</a:t>
            </a:r>
            <a:r>
              <a:rPr lang="en-US" sz="2000" b="1" dirty="0" smtClean="0">
                <a:solidFill>
                  <a:srgbClr val="CCCCFF"/>
                </a:solidFill>
              </a:rPr>
              <a:t> </a:t>
            </a:r>
            <a:r>
              <a:rPr lang="en-US" sz="2000" b="1" dirty="0" err="1" smtClean="0">
                <a:solidFill>
                  <a:srgbClr val="CCCCFF"/>
                </a:solidFill>
              </a:rPr>
              <a:t>phải</a:t>
            </a:r>
            <a:r>
              <a:rPr lang="en-US" sz="2000" b="1" dirty="0" smtClean="0">
                <a:solidFill>
                  <a:srgbClr val="CCCCFF"/>
                </a:solidFill>
              </a:rPr>
              <a:t> </a:t>
            </a:r>
            <a:r>
              <a:rPr lang="en-US" sz="2000" b="1" dirty="0" err="1">
                <a:solidFill>
                  <a:srgbClr val="CCCCFF"/>
                </a:solidFill>
              </a:rPr>
              <a:t>bám</a:t>
            </a:r>
            <a:r>
              <a:rPr lang="en-US" sz="2000" b="1" dirty="0">
                <a:solidFill>
                  <a:srgbClr val="CCCCFF"/>
                </a:solidFill>
              </a:rPr>
              <a:t> </a:t>
            </a:r>
            <a:r>
              <a:rPr lang="en-US" sz="2000" b="1" dirty="0" err="1">
                <a:solidFill>
                  <a:srgbClr val="CCCCFF"/>
                </a:solidFill>
              </a:rPr>
              <a:t>sát</a:t>
            </a:r>
            <a:r>
              <a:rPr lang="en-US" sz="2000" b="1" dirty="0">
                <a:solidFill>
                  <a:srgbClr val="CCCCFF"/>
                </a:solidFill>
              </a:rPr>
              <a:t> </a:t>
            </a:r>
            <a:r>
              <a:rPr lang="en-US" sz="2000" b="1" dirty="0" err="1">
                <a:solidFill>
                  <a:srgbClr val="CCCCFF"/>
                </a:solidFill>
              </a:rPr>
              <a:t>cuộc</a:t>
            </a:r>
            <a:r>
              <a:rPr lang="en-US" sz="2000" b="1" dirty="0">
                <a:solidFill>
                  <a:srgbClr val="CCCCFF"/>
                </a:solidFill>
              </a:rPr>
              <a:t> </a:t>
            </a:r>
            <a:r>
              <a:rPr lang="en-US" sz="2000" b="1" dirty="0" err="1">
                <a:solidFill>
                  <a:srgbClr val="CCCCFF"/>
                </a:solidFill>
              </a:rPr>
              <a:t>sống</a:t>
            </a:r>
            <a:r>
              <a:rPr lang="en-US" sz="2000" b="1" dirty="0">
                <a:solidFill>
                  <a:srgbClr val="CCCCFF"/>
                </a:solidFill>
              </a:rPr>
              <a:t> </a:t>
            </a:r>
            <a:r>
              <a:rPr lang="en-US" sz="2000" b="1" dirty="0" err="1">
                <a:solidFill>
                  <a:srgbClr val="CCCCFF"/>
                </a:solidFill>
              </a:rPr>
              <a:t>thực</a:t>
            </a:r>
            <a:r>
              <a:rPr lang="en-US" sz="2000" b="1" dirty="0">
                <a:solidFill>
                  <a:srgbClr val="CCCCFF"/>
                </a:solidFill>
              </a:rPr>
              <a:t> </a:t>
            </a:r>
            <a:r>
              <a:rPr lang="en-US" sz="2000" b="1" dirty="0" err="1">
                <a:solidFill>
                  <a:srgbClr val="CCCCFF"/>
                </a:solidFill>
              </a:rPr>
              <a:t>tiễn</a:t>
            </a:r>
            <a:r>
              <a:rPr lang="en-US" sz="2000" b="1" dirty="0">
                <a:solidFill>
                  <a:srgbClr val="CCCCFF"/>
                </a:solidFill>
              </a:rPr>
              <a:t>, </a:t>
            </a:r>
            <a:r>
              <a:rPr lang="en-US" sz="2000" b="1" dirty="0" err="1">
                <a:solidFill>
                  <a:srgbClr val="CCCCFF"/>
                </a:solidFill>
              </a:rPr>
              <a:t>đi</a:t>
            </a:r>
            <a:r>
              <a:rPr lang="en-US" sz="2000" b="1" dirty="0">
                <a:solidFill>
                  <a:srgbClr val="CCCCFF"/>
                </a:solidFill>
              </a:rPr>
              <a:t> </a:t>
            </a:r>
            <a:r>
              <a:rPr lang="en-US" sz="2000" b="1" dirty="0" err="1">
                <a:solidFill>
                  <a:srgbClr val="CCCCFF"/>
                </a:solidFill>
              </a:rPr>
              <a:t>sâu</a:t>
            </a:r>
            <a:r>
              <a:rPr lang="en-US" sz="2000" b="1" dirty="0">
                <a:solidFill>
                  <a:srgbClr val="CCCCFF"/>
                </a:solidFill>
              </a:rPr>
              <a:t> </a:t>
            </a:r>
            <a:r>
              <a:rPr lang="en-US" sz="2000" b="1" dirty="0" err="1">
                <a:solidFill>
                  <a:srgbClr val="CCCCFF"/>
                </a:solidFill>
              </a:rPr>
              <a:t>vào</a:t>
            </a:r>
            <a:r>
              <a:rPr lang="en-US" sz="2000" b="1" dirty="0">
                <a:solidFill>
                  <a:srgbClr val="CCCCFF"/>
                </a:solidFill>
              </a:rPr>
              <a:t> </a:t>
            </a:r>
            <a:r>
              <a:rPr lang="en-US" sz="2000" b="1" dirty="0" err="1">
                <a:solidFill>
                  <a:srgbClr val="CCCCFF"/>
                </a:solidFill>
              </a:rPr>
              <a:t>quần</a:t>
            </a:r>
            <a:r>
              <a:rPr lang="en-US" sz="2000" b="1" dirty="0">
                <a:solidFill>
                  <a:srgbClr val="CCCCFF"/>
                </a:solidFill>
              </a:rPr>
              <a:t> </a:t>
            </a:r>
            <a:r>
              <a:rPr lang="en-US" sz="2000" b="1" dirty="0" err="1">
                <a:solidFill>
                  <a:srgbClr val="CCCCFF"/>
                </a:solidFill>
              </a:rPr>
              <a:t>chúng</a:t>
            </a:r>
            <a:r>
              <a:rPr lang="en-US" sz="2000" b="1" dirty="0">
                <a:solidFill>
                  <a:srgbClr val="FFFF00"/>
                </a:solidFill>
              </a:rPr>
              <a:t>, </a:t>
            </a:r>
            <a:r>
              <a:rPr lang="en-US" sz="2000" b="1" dirty="0" err="1" smtClean="0">
                <a:solidFill>
                  <a:srgbClr val="FFFF00"/>
                </a:solidFill>
              </a:rPr>
              <a:t>phê</a:t>
            </a:r>
            <a:r>
              <a:rPr lang="en-US" sz="2000" b="1" dirty="0" smtClean="0">
                <a:solidFill>
                  <a:srgbClr val="FFFF00"/>
                </a:solidFill>
              </a:rPr>
              <a:t> </a:t>
            </a:r>
            <a:r>
              <a:rPr lang="en-US" sz="2000" b="1" dirty="0" err="1">
                <a:solidFill>
                  <a:srgbClr val="FFFF00"/>
                </a:solidFill>
              </a:rPr>
              <a:t>bình</a:t>
            </a:r>
            <a:r>
              <a:rPr lang="en-US" sz="2000" b="1" dirty="0">
                <a:solidFill>
                  <a:srgbClr val="FFFF00"/>
                </a:solidFill>
              </a:rPr>
              <a:t> </a:t>
            </a:r>
            <a:r>
              <a:rPr lang="en-US" sz="2000" b="1" dirty="0" err="1">
                <a:solidFill>
                  <a:srgbClr val="FFFF00"/>
                </a:solidFill>
              </a:rPr>
              <a:t>nghiêm</a:t>
            </a:r>
            <a:r>
              <a:rPr lang="en-US" sz="2000" b="1" dirty="0">
                <a:solidFill>
                  <a:srgbClr val="FFFF00"/>
                </a:solidFill>
              </a:rPr>
              <a:t> </a:t>
            </a:r>
            <a:r>
              <a:rPr lang="en-US" sz="2000" b="1" dirty="0" err="1">
                <a:solidFill>
                  <a:srgbClr val="FFFF00"/>
                </a:solidFill>
              </a:rPr>
              <a:t>khắc</a:t>
            </a:r>
            <a:r>
              <a:rPr lang="en-US" sz="2000" b="1" dirty="0">
                <a:solidFill>
                  <a:srgbClr val="FFFF00"/>
                </a:solidFill>
              </a:rPr>
              <a:t> </a:t>
            </a:r>
            <a:r>
              <a:rPr lang="en-US" sz="2000" b="1" dirty="0" err="1">
                <a:solidFill>
                  <a:srgbClr val="FFFF00"/>
                </a:solidFill>
              </a:rPr>
              <a:t>những</a:t>
            </a:r>
            <a:r>
              <a:rPr lang="en-US" sz="2000" b="1" dirty="0">
                <a:solidFill>
                  <a:srgbClr val="FFFF00"/>
                </a:solidFill>
              </a:rPr>
              <a:t> </a:t>
            </a:r>
            <a:r>
              <a:rPr lang="en-US" sz="2000" b="1" dirty="0" err="1">
                <a:solidFill>
                  <a:srgbClr val="FFFF00"/>
                </a:solidFill>
              </a:rPr>
              <a:t>thói</a:t>
            </a:r>
            <a:r>
              <a:rPr lang="en-US" sz="2000" b="1" dirty="0">
                <a:solidFill>
                  <a:srgbClr val="FFFF00"/>
                </a:solidFill>
              </a:rPr>
              <a:t> </a:t>
            </a:r>
            <a:r>
              <a:rPr lang="en-US" sz="2000" b="1" dirty="0" err="1">
                <a:solidFill>
                  <a:srgbClr val="FFFF00"/>
                </a:solidFill>
              </a:rPr>
              <a:t>xấu</a:t>
            </a:r>
            <a:r>
              <a:rPr lang="en-US" sz="2000" b="1" dirty="0">
                <a:solidFill>
                  <a:srgbClr val="FFFF00"/>
                </a:solidFill>
              </a:rPr>
              <a:t> </a:t>
            </a:r>
            <a:r>
              <a:rPr lang="en-US" sz="2000" b="1" dirty="0" err="1">
                <a:solidFill>
                  <a:srgbClr val="FFFF00"/>
                </a:solidFill>
              </a:rPr>
              <a:t>như</a:t>
            </a:r>
            <a:r>
              <a:rPr lang="en-US" sz="2000" b="1" dirty="0">
                <a:solidFill>
                  <a:srgbClr val="FFFF00"/>
                </a:solidFill>
              </a:rPr>
              <a:t> </a:t>
            </a:r>
            <a:r>
              <a:rPr lang="en-US" sz="2000" b="1" dirty="0" err="1">
                <a:solidFill>
                  <a:srgbClr val="FFFF00"/>
                </a:solidFill>
              </a:rPr>
              <a:t>tham</a:t>
            </a:r>
            <a:r>
              <a:rPr lang="en-US" sz="2000" b="1" dirty="0">
                <a:solidFill>
                  <a:srgbClr val="FFFF00"/>
                </a:solidFill>
              </a:rPr>
              <a:t> ô, </a:t>
            </a:r>
            <a:r>
              <a:rPr lang="en-US" sz="2000" b="1" dirty="0" err="1" smtClean="0">
                <a:solidFill>
                  <a:srgbClr val="FFFF00"/>
                </a:solidFill>
              </a:rPr>
              <a:t>lãng</a:t>
            </a:r>
            <a:r>
              <a:rPr lang="en-US" sz="2000" b="1" dirty="0" smtClean="0">
                <a:solidFill>
                  <a:srgbClr val="FFFF00"/>
                </a:solidFill>
              </a:rPr>
              <a:t> </a:t>
            </a:r>
            <a:r>
              <a:rPr lang="en-US" sz="2000" b="1" dirty="0" err="1">
                <a:solidFill>
                  <a:srgbClr val="FFFF00"/>
                </a:solidFill>
              </a:rPr>
              <a:t>phí</a:t>
            </a:r>
            <a:r>
              <a:rPr lang="en-US" sz="2000" b="1" dirty="0">
                <a:solidFill>
                  <a:srgbClr val="FFFF00"/>
                </a:solidFill>
              </a:rPr>
              <a:t>, </a:t>
            </a:r>
            <a:r>
              <a:rPr lang="en-US" sz="2000" b="1" dirty="0" err="1">
                <a:solidFill>
                  <a:srgbClr val="FFFF00"/>
                </a:solidFill>
              </a:rPr>
              <a:t>quan</a:t>
            </a:r>
            <a:r>
              <a:rPr lang="en-US" sz="2000" b="1" dirty="0">
                <a:solidFill>
                  <a:srgbClr val="FFFF00"/>
                </a:solidFill>
              </a:rPr>
              <a:t> </a:t>
            </a:r>
            <a:r>
              <a:rPr lang="en-US" sz="2000" b="1" dirty="0" err="1" smtClean="0">
                <a:solidFill>
                  <a:srgbClr val="FFFF00"/>
                </a:solidFill>
              </a:rPr>
              <a:t>liêu</a:t>
            </a:r>
            <a:r>
              <a:rPr lang="en-US" sz="2000" b="1" dirty="0" smtClean="0">
                <a:solidFill>
                  <a:srgbClr val="FFFF00"/>
                </a:solidFill>
              </a:rPr>
              <a:t> </a:t>
            </a:r>
            <a:r>
              <a:rPr lang="en-US" sz="2000" b="1" dirty="0" err="1">
                <a:solidFill>
                  <a:srgbClr val="FFFF00"/>
                </a:solidFill>
              </a:rPr>
              <a:t>và</a:t>
            </a:r>
            <a:r>
              <a:rPr lang="en-US" sz="2000" b="1" dirty="0">
                <a:solidFill>
                  <a:srgbClr val="FFFF00"/>
                </a:solidFill>
              </a:rPr>
              <a:t> </a:t>
            </a:r>
            <a:r>
              <a:rPr lang="en-US" sz="2000" b="1" dirty="0" err="1">
                <a:solidFill>
                  <a:srgbClr val="FFFF00"/>
                </a:solidFill>
              </a:rPr>
              <a:t>ca</a:t>
            </a:r>
            <a:r>
              <a:rPr lang="en-US" sz="2000" b="1" dirty="0">
                <a:solidFill>
                  <a:srgbClr val="FFFF00"/>
                </a:solidFill>
              </a:rPr>
              <a:t> </a:t>
            </a:r>
            <a:r>
              <a:rPr lang="en-US" sz="2000" b="1" dirty="0" err="1">
                <a:solidFill>
                  <a:srgbClr val="FFFF00"/>
                </a:solidFill>
              </a:rPr>
              <a:t>tụng</a:t>
            </a:r>
            <a:r>
              <a:rPr lang="en-US" sz="2000" b="1" dirty="0">
                <a:solidFill>
                  <a:srgbClr val="FFFF00"/>
                </a:solidFill>
              </a:rPr>
              <a:t> </a:t>
            </a:r>
            <a:r>
              <a:rPr lang="en-US" sz="2000" b="1" dirty="0" err="1">
                <a:solidFill>
                  <a:srgbClr val="FFFF00"/>
                </a:solidFill>
              </a:rPr>
              <a:t>chân</a:t>
            </a:r>
            <a:r>
              <a:rPr lang="en-US" sz="2000" b="1" dirty="0">
                <a:solidFill>
                  <a:srgbClr val="FFFF00"/>
                </a:solidFill>
              </a:rPr>
              <a:t> </a:t>
            </a:r>
            <a:r>
              <a:rPr lang="en-US" sz="2000" b="1" dirty="0" err="1">
                <a:solidFill>
                  <a:srgbClr val="FFFF00"/>
                </a:solidFill>
              </a:rPr>
              <a:t>thật</a:t>
            </a:r>
            <a:r>
              <a:rPr lang="en-US" sz="2000" b="1" dirty="0">
                <a:solidFill>
                  <a:srgbClr val="FFFF00"/>
                </a:solidFill>
              </a:rPr>
              <a:t> </a:t>
            </a:r>
            <a:r>
              <a:rPr lang="en-US" sz="2000" b="1" dirty="0" err="1">
                <a:solidFill>
                  <a:srgbClr val="FFFF00"/>
                </a:solidFill>
              </a:rPr>
              <a:t>những</a:t>
            </a:r>
            <a:r>
              <a:rPr lang="en-US" sz="2000" b="1" dirty="0">
                <a:solidFill>
                  <a:srgbClr val="FFFF00"/>
                </a:solidFill>
              </a:rPr>
              <a:t> </a:t>
            </a:r>
            <a:r>
              <a:rPr lang="en-US" sz="2000" b="1" dirty="0" err="1">
                <a:solidFill>
                  <a:srgbClr val="FFFF00"/>
                </a:solidFill>
              </a:rPr>
              <a:t>người</a:t>
            </a:r>
            <a:r>
              <a:rPr lang="en-US" sz="2000" b="1" dirty="0">
                <a:solidFill>
                  <a:srgbClr val="FFFF00"/>
                </a:solidFill>
              </a:rPr>
              <a:t> </a:t>
            </a:r>
            <a:r>
              <a:rPr lang="en-US" sz="2000" b="1" dirty="0" err="1">
                <a:solidFill>
                  <a:srgbClr val="FFFF00"/>
                </a:solidFill>
              </a:rPr>
              <a:t>tốt</a:t>
            </a:r>
            <a:r>
              <a:rPr lang="en-US" sz="2000" b="1" dirty="0">
                <a:solidFill>
                  <a:srgbClr val="FFFF00"/>
                </a:solidFill>
              </a:rPr>
              <a:t> </a:t>
            </a:r>
            <a:r>
              <a:rPr lang="en-US" sz="2000" b="1" dirty="0" err="1">
                <a:solidFill>
                  <a:srgbClr val="FFFF00"/>
                </a:solidFill>
              </a:rPr>
              <a:t>việc</a:t>
            </a:r>
            <a:r>
              <a:rPr lang="en-US" sz="2000" b="1" dirty="0">
                <a:solidFill>
                  <a:srgbClr val="FFFF00"/>
                </a:solidFill>
              </a:rPr>
              <a:t> </a:t>
            </a:r>
            <a:r>
              <a:rPr lang="en-US" sz="2000" b="1" dirty="0" err="1" smtClean="0">
                <a:solidFill>
                  <a:srgbClr val="FFFF00"/>
                </a:solidFill>
              </a:rPr>
              <a:t>tốt</a:t>
            </a:r>
            <a:r>
              <a:rPr lang="en-US" sz="2000" b="1" dirty="0" smtClean="0">
                <a:solidFill>
                  <a:srgbClr val="FFFF00"/>
                </a:solidFill>
              </a:rPr>
              <a:t> </a:t>
            </a:r>
            <a:r>
              <a:rPr lang="en-US" sz="2000" b="1" dirty="0" err="1" smtClean="0">
                <a:solidFill>
                  <a:srgbClr val="FFFF00"/>
                </a:solidFill>
              </a:rPr>
              <a:t>để</a:t>
            </a:r>
            <a:r>
              <a:rPr lang="en-US" sz="2000" b="1" dirty="0" smtClean="0">
                <a:solidFill>
                  <a:srgbClr val="FFFF00"/>
                </a:solidFill>
              </a:rPr>
              <a:t> </a:t>
            </a:r>
            <a:r>
              <a:rPr lang="en-US" sz="2000" b="1" dirty="0" err="1">
                <a:solidFill>
                  <a:srgbClr val="FFFF00"/>
                </a:solidFill>
              </a:rPr>
              <a:t>làm</a:t>
            </a:r>
            <a:r>
              <a:rPr lang="en-US" sz="2000" b="1" dirty="0">
                <a:solidFill>
                  <a:srgbClr val="FFFF00"/>
                </a:solidFill>
              </a:rPr>
              <a:t> </a:t>
            </a:r>
            <a:r>
              <a:rPr lang="en-US" sz="2000" b="1" dirty="0" err="1">
                <a:solidFill>
                  <a:srgbClr val="FFFF00"/>
                </a:solidFill>
              </a:rPr>
              <a:t>gương</a:t>
            </a:r>
            <a:r>
              <a:rPr lang="en-US" sz="2000" b="1" dirty="0">
                <a:solidFill>
                  <a:srgbClr val="FFFF00"/>
                </a:solidFill>
              </a:rPr>
              <a:t> </a:t>
            </a:r>
            <a:r>
              <a:rPr lang="en-US" sz="2000" b="1" dirty="0" err="1">
                <a:solidFill>
                  <a:srgbClr val="FFFF00"/>
                </a:solidFill>
              </a:rPr>
              <a:t>mẫu</a:t>
            </a:r>
            <a:r>
              <a:rPr lang="en-US" sz="2000" b="1" dirty="0">
                <a:solidFill>
                  <a:srgbClr val="FFFF00"/>
                </a:solidFill>
              </a:rPr>
              <a:t> </a:t>
            </a:r>
            <a:r>
              <a:rPr lang="en-US" sz="2000" b="1" dirty="0" err="1">
                <a:solidFill>
                  <a:srgbClr val="FFFF00"/>
                </a:solidFill>
              </a:rPr>
              <a:t>cho</a:t>
            </a:r>
            <a:r>
              <a:rPr lang="en-US" sz="2000" b="1" dirty="0">
                <a:solidFill>
                  <a:srgbClr val="FFFF00"/>
                </a:solidFill>
              </a:rPr>
              <a:t> </a:t>
            </a:r>
            <a:r>
              <a:rPr lang="en-US" sz="2000" b="1" dirty="0" err="1">
                <a:solidFill>
                  <a:srgbClr val="FFFF00"/>
                </a:solidFill>
              </a:rPr>
              <a:t>chúng</a:t>
            </a:r>
            <a:r>
              <a:rPr lang="en-US" sz="2000" b="1" dirty="0">
                <a:solidFill>
                  <a:srgbClr val="FFFF00"/>
                </a:solidFill>
              </a:rPr>
              <a:t> ta </a:t>
            </a:r>
            <a:r>
              <a:rPr lang="en-US" sz="2000" b="1" dirty="0" err="1">
                <a:solidFill>
                  <a:srgbClr val="FFFF00"/>
                </a:solidFill>
              </a:rPr>
              <a:t>ngày</a:t>
            </a:r>
            <a:r>
              <a:rPr lang="en-US" sz="2000" b="1" dirty="0">
                <a:solidFill>
                  <a:srgbClr val="FFFF00"/>
                </a:solidFill>
              </a:rPr>
              <a:t> nay </a:t>
            </a:r>
            <a:r>
              <a:rPr lang="en-US" sz="2000" b="1" dirty="0" err="1">
                <a:solidFill>
                  <a:srgbClr val="FFFF00"/>
                </a:solidFill>
              </a:rPr>
              <a:t>và</a:t>
            </a:r>
            <a:r>
              <a:rPr lang="en-US" sz="2000" b="1" dirty="0">
                <a:solidFill>
                  <a:srgbClr val="FFFF00"/>
                </a:solidFill>
              </a:rPr>
              <a:t> </a:t>
            </a:r>
            <a:r>
              <a:rPr lang="en-US" sz="2000" b="1" dirty="0" err="1">
                <a:solidFill>
                  <a:srgbClr val="FFFF00"/>
                </a:solidFill>
              </a:rPr>
              <a:t>giáo</a:t>
            </a:r>
            <a:r>
              <a:rPr lang="en-US" sz="2000" b="1" dirty="0">
                <a:solidFill>
                  <a:srgbClr val="FFFF00"/>
                </a:solidFill>
              </a:rPr>
              <a:t> </a:t>
            </a:r>
            <a:r>
              <a:rPr lang="en-US" sz="2000" b="1" dirty="0" err="1">
                <a:solidFill>
                  <a:srgbClr val="FFFF00"/>
                </a:solidFill>
              </a:rPr>
              <a:t>dục</a:t>
            </a:r>
            <a:r>
              <a:rPr lang="en-US" sz="2000" b="1" dirty="0">
                <a:solidFill>
                  <a:srgbClr val="FFFF00"/>
                </a:solidFill>
              </a:rPr>
              <a:t> con </a:t>
            </a:r>
            <a:r>
              <a:rPr lang="en-US" sz="2000" b="1" dirty="0" err="1">
                <a:solidFill>
                  <a:srgbClr val="FFFF00"/>
                </a:solidFill>
              </a:rPr>
              <a:t>cháu</a:t>
            </a:r>
            <a:r>
              <a:rPr lang="en-US" sz="2000" b="1" dirty="0">
                <a:solidFill>
                  <a:srgbClr val="FFFF00"/>
                </a:solidFill>
              </a:rPr>
              <a:t> </a:t>
            </a:r>
            <a:r>
              <a:rPr lang="en-US" sz="2000" b="1" dirty="0" err="1">
                <a:solidFill>
                  <a:srgbClr val="FFFF00"/>
                </a:solidFill>
              </a:rPr>
              <a:t>đời</a:t>
            </a:r>
            <a:r>
              <a:rPr lang="en-US" sz="2000" b="1" dirty="0">
                <a:solidFill>
                  <a:srgbClr val="FFFF00"/>
                </a:solidFill>
              </a:rPr>
              <a:t> </a:t>
            </a:r>
            <a:r>
              <a:rPr lang="en-US" sz="2000" b="1" dirty="0" err="1">
                <a:solidFill>
                  <a:srgbClr val="FFFF00"/>
                </a:solidFill>
              </a:rPr>
              <a:t>sau</a:t>
            </a:r>
            <a:r>
              <a:rPr lang="en-US" sz="2000" b="1" dirty="0" smtClean="0">
                <a:solidFill>
                  <a:srgbClr val="FFFF00"/>
                </a:solidFill>
              </a:rPr>
              <a:t>. </a:t>
            </a:r>
            <a:endParaRPr lang="en-US" sz="2000" b="1" i="1" dirty="0">
              <a:solidFill>
                <a:srgbClr val="FFFF00"/>
              </a:solidFill>
            </a:endParaRPr>
          </a:p>
        </p:txBody>
      </p:sp>
      <p:sp>
        <p:nvSpPr>
          <p:cNvPr id="4" name="TextBox 3"/>
          <p:cNvSpPr txBox="1"/>
          <p:nvPr/>
        </p:nvSpPr>
        <p:spPr>
          <a:xfrm>
            <a:off x="457200" y="3585389"/>
            <a:ext cx="8458200" cy="3123932"/>
          </a:xfrm>
          <a:prstGeom prst="rect">
            <a:avLst/>
          </a:prstGeom>
          <a:noFill/>
        </p:spPr>
        <p:txBody>
          <a:bodyPr wrap="square" rtlCol="0">
            <a:spAutoFit/>
          </a:bodyPr>
          <a:lstStyle/>
          <a:p>
            <a:pPr>
              <a:spcBef>
                <a:spcPts val="200"/>
              </a:spcBef>
              <a:spcAft>
                <a:spcPts val="200"/>
              </a:spcAft>
            </a:pPr>
            <a:r>
              <a:rPr lang="en-US" dirty="0" smtClean="0"/>
              <a:t> </a:t>
            </a:r>
            <a:r>
              <a:rPr lang="en-US" sz="2200" b="1" dirty="0">
                <a:solidFill>
                  <a:schemeClr val="bg1"/>
                </a:solidFill>
              </a:rPr>
              <a:t>2.4. </a:t>
            </a:r>
            <a:r>
              <a:rPr lang="en-US" sz="2200" b="1" dirty="0" err="1">
                <a:solidFill>
                  <a:schemeClr val="bg1"/>
                </a:solidFill>
              </a:rPr>
              <a:t>Văn</a:t>
            </a:r>
            <a:r>
              <a:rPr lang="en-US" sz="2200" b="1" dirty="0">
                <a:solidFill>
                  <a:schemeClr val="bg1"/>
                </a:solidFill>
              </a:rPr>
              <a:t> </a:t>
            </a:r>
            <a:r>
              <a:rPr lang="en-US" sz="2200" b="1" dirty="0" err="1">
                <a:solidFill>
                  <a:schemeClr val="bg1"/>
                </a:solidFill>
              </a:rPr>
              <a:t>hóa</a:t>
            </a:r>
            <a:r>
              <a:rPr lang="en-US" sz="2200" b="1" dirty="0">
                <a:solidFill>
                  <a:schemeClr val="bg1"/>
                </a:solidFill>
              </a:rPr>
              <a:t> </a:t>
            </a:r>
            <a:r>
              <a:rPr lang="en-US" sz="2200" b="1" dirty="0" err="1">
                <a:solidFill>
                  <a:schemeClr val="bg1"/>
                </a:solidFill>
              </a:rPr>
              <a:t>phục</a:t>
            </a:r>
            <a:r>
              <a:rPr lang="en-US" sz="2200" b="1" dirty="0">
                <a:solidFill>
                  <a:schemeClr val="bg1"/>
                </a:solidFill>
              </a:rPr>
              <a:t> </a:t>
            </a:r>
            <a:r>
              <a:rPr lang="en-US" sz="2200" b="1" dirty="0" err="1">
                <a:solidFill>
                  <a:schemeClr val="bg1"/>
                </a:solidFill>
              </a:rPr>
              <a:t>vụ</a:t>
            </a:r>
            <a:r>
              <a:rPr lang="en-US" sz="2200" b="1" dirty="0">
                <a:solidFill>
                  <a:schemeClr val="bg1"/>
                </a:solidFill>
              </a:rPr>
              <a:t> </a:t>
            </a:r>
            <a:r>
              <a:rPr lang="en-US" sz="2200" b="1" dirty="0" err="1">
                <a:solidFill>
                  <a:schemeClr val="bg1"/>
                </a:solidFill>
              </a:rPr>
              <a:t>quần</a:t>
            </a:r>
            <a:r>
              <a:rPr lang="en-US" sz="2200" b="1" dirty="0">
                <a:solidFill>
                  <a:schemeClr val="bg1"/>
                </a:solidFill>
              </a:rPr>
              <a:t> </a:t>
            </a:r>
            <a:r>
              <a:rPr lang="en-US" sz="2200" b="1" dirty="0" err="1">
                <a:solidFill>
                  <a:schemeClr val="bg1"/>
                </a:solidFill>
              </a:rPr>
              <a:t>chúng</a:t>
            </a:r>
            <a:r>
              <a:rPr lang="en-US" sz="2200" b="1" dirty="0">
                <a:solidFill>
                  <a:schemeClr val="bg1"/>
                </a:solidFill>
              </a:rPr>
              <a:t> </a:t>
            </a:r>
            <a:r>
              <a:rPr lang="en-US" sz="2200" b="1" dirty="0" err="1">
                <a:solidFill>
                  <a:schemeClr val="bg1"/>
                </a:solidFill>
              </a:rPr>
              <a:t>nhân</a:t>
            </a:r>
            <a:r>
              <a:rPr lang="en-US" sz="2200" b="1" dirty="0">
                <a:solidFill>
                  <a:schemeClr val="bg1"/>
                </a:solidFill>
              </a:rPr>
              <a:t> </a:t>
            </a:r>
            <a:r>
              <a:rPr lang="en-US" sz="2200" b="1" dirty="0" err="1" smtClean="0">
                <a:solidFill>
                  <a:schemeClr val="bg1"/>
                </a:solidFill>
              </a:rPr>
              <a:t>dân</a:t>
            </a:r>
            <a:endParaRPr lang="en-US" sz="2200" b="1" dirty="0" smtClean="0">
              <a:solidFill>
                <a:schemeClr val="bg1"/>
              </a:solidFill>
            </a:endParaRPr>
          </a:p>
          <a:p>
            <a:pPr>
              <a:spcBef>
                <a:spcPts val="200"/>
              </a:spcBef>
              <a:spcAft>
                <a:spcPts val="200"/>
              </a:spcAft>
              <a:buClr>
                <a:srgbClr val="FFFF00"/>
              </a:buClr>
              <a:buFont typeface="Wingdings" pitchFamily="2" charset="2"/>
              <a:buChar char="v"/>
            </a:pPr>
            <a:r>
              <a:rPr lang="vi-VN" sz="2000" b="1" dirty="0" smtClean="0">
                <a:solidFill>
                  <a:srgbClr val="FFFF00"/>
                </a:solidFill>
              </a:rPr>
              <a:t> </a:t>
            </a:r>
            <a:r>
              <a:rPr lang="en-US" sz="2000" b="1" dirty="0" err="1" smtClean="0">
                <a:solidFill>
                  <a:srgbClr val="FFFF00"/>
                </a:solidFill>
              </a:rPr>
              <a:t>Hồ</a:t>
            </a:r>
            <a:r>
              <a:rPr lang="en-US" sz="2000" b="1" dirty="0" smtClean="0">
                <a:solidFill>
                  <a:srgbClr val="FFFF00"/>
                </a:solidFill>
              </a:rPr>
              <a:t> </a:t>
            </a:r>
            <a:r>
              <a:rPr lang="en-US" sz="2000" b="1" dirty="0" err="1">
                <a:solidFill>
                  <a:srgbClr val="FFFF00"/>
                </a:solidFill>
              </a:rPr>
              <a:t>Chí</a:t>
            </a:r>
            <a:r>
              <a:rPr lang="en-US" sz="2000" b="1" dirty="0">
                <a:solidFill>
                  <a:srgbClr val="FFFF00"/>
                </a:solidFill>
              </a:rPr>
              <a:t> </a:t>
            </a:r>
            <a:r>
              <a:rPr lang="en-US" sz="2000" b="1" dirty="0" smtClean="0">
                <a:solidFill>
                  <a:srgbClr val="FFFF00"/>
                </a:solidFill>
              </a:rPr>
              <a:t>Minh</a:t>
            </a:r>
            <a:r>
              <a:rPr lang="vi-VN" sz="2000" b="1" dirty="0">
                <a:solidFill>
                  <a:srgbClr val="FFFF00"/>
                </a:solidFill>
              </a:rPr>
              <a:t> </a:t>
            </a:r>
            <a:r>
              <a:rPr lang="vi-VN" sz="2000" b="1" dirty="0" smtClean="0">
                <a:solidFill>
                  <a:srgbClr val="FFFF00"/>
                </a:solidFill>
              </a:rPr>
              <a:t>quan niệm:</a:t>
            </a:r>
            <a:r>
              <a:rPr lang="en-US" sz="2000" b="1" dirty="0" smtClean="0">
                <a:solidFill>
                  <a:srgbClr val="FFFF00"/>
                </a:solidFill>
              </a:rPr>
              <a:t> </a:t>
            </a:r>
            <a:r>
              <a:rPr lang="en-US" sz="2000" b="1" i="1" dirty="0" err="1">
                <a:solidFill>
                  <a:schemeClr val="bg2">
                    <a:lumMod val="20000"/>
                    <a:lumOff val="80000"/>
                  </a:schemeClr>
                </a:solidFill>
              </a:rPr>
              <a:t>văn</a:t>
            </a:r>
            <a:r>
              <a:rPr lang="en-US" sz="2000" b="1" i="1" dirty="0">
                <a:solidFill>
                  <a:schemeClr val="bg2">
                    <a:lumMod val="20000"/>
                    <a:lumOff val="80000"/>
                  </a:schemeClr>
                </a:solidFill>
              </a:rPr>
              <a:t> </a:t>
            </a:r>
            <a:r>
              <a:rPr lang="en-US" sz="2000" b="1" i="1" dirty="0" err="1">
                <a:solidFill>
                  <a:schemeClr val="bg2">
                    <a:lumMod val="20000"/>
                    <a:lumOff val="80000"/>
                  </a:schemeClr>
                </a:solidFill>
              </a:rPr>
              <a:t>hóa</a:t>
            </a:r>
            <a:r>
              <a:rPr lang="en-US" sz="2000" b="1" i="1" dirty="0">
                <a:solidFill>
                  <a:schemeClr val="bg2">
                    <a:lumMod val="20000"/>
                    <a:lumOff val="80000"/>
                  </a:schemeClr>
                </a:solidFill>
              </a:rPr>
              <a:t> </a:t>
            </a:r>
            <a:r>
              <a:rPr lang="en-US" sz="2000" b="1" i="1" dirty="0" err="1">
                <a:solidFill>
                  <a:schemeClr val="bg2">
                    <a:lumMod val="20000"/>
                    <a:lumOff val="80000"/>
                  </a:schemeClr>
                </a:solidFill>
              </a:rPr>
              <a:t>phản</a:t>
            </a:r>
            <a:r>
              <a:rPr lang="en-US" sz="2000" b="1" i="1" dirty="0">
                <a:solidFill>
                  <a:schemeClr val="bg2">
                    <a:lumMod val="20000"/>
                    <a:lumOff val="80000"/>
                  </a:schemeClr>
                </a:solidFill>
              </a:rPr>
              <a:t> </a:t>
            </a:r>
            <a:r>
              <a:rPr lang="en-US" sz="2000" b="1" i="1" dirty="0" err="1">
                <a:solidFill>
                  <a:schemeClr val="bg2">
                    <a:lumMod val="20000"/>
                    <a:lumOff val="80000"/>
                  </a:schemeClr>
                </a:solidFill>
              </a:rPr>
              <a:t>ánh</a:t>
            </a:r>
            <a:r>
              <a:rPr lang="en-US" sz="2000" b="1" i="1" dirty="0">
                <a:solidFill>
                  <a:schemeClr val="bg2">
                    <a:lumMod val="20000"/>
                    <a:lumOff val="80000"/>
                  </a:schemeClr>
                </a:solidFill>
              </a:rPr>
              <a:t> </a:t>
            </a:r>
            <a:r>
              <a:rPr lang="en-US" sz="2000" b="1" i="1" dirty="0" err="1">
                <a:solidFill>
                  <a:schemeClr val="bg2">
                    <a:lumMod val="20000"/>
                    <a:lumOff val="80000"/>
                  </a:schemeClr>
                </a:solidFill>
              </a:rPr>
              <a:t>đời</a:t>
            </a:r>
            <a:r>
              <a:rPr lang="en-US" sz="2000" b="1" i="1" dirty="0">
                <a:solidFill>
                  <a:schemeClr val="bg2">
                    <a:lumMod val="20000"/>
                    <a:lumOff val="80000"/>
                  </a:schemeClr>
                </a:solidFill>
              </a:rPr>
              <a:t> </a:t>
            </a:r>
            <a:r>
              <a:rPr lang="en-US" sz="2000" b="1" i="1" dirty="0" err="1">
                <a:solidFill>
                  <a:schemeClr val="bg2">
                    <a:lumMod val="20000"/>
                    <a:lumOff val="80000"/>
                  </a:schemeClr>
                </a:solidFill>
              </a:rPr>
              <a:t>sống</a:t>
            </a:r>
            <a:r>
              <a:rPr lang="en-US" sz="2000" b="1" i="1" dirty="0">
                <a:solidFill>
                  <a:schemeClr val="bg2">
                    <a:lumMod val="20000"/>
                    <a:lumOff val="80000"/>
                  </a:schemeClr>
                </a:solidFill>
              </a:rPr>
              <a:t>, </a:t>
            </a:r>
            <a:r>
              <a:rPr lang="en-US" sz="2000" b="1" i="1" dirty="0" err="1">
                <a:solidFill>
                  <a:schemeClr val="bg2">
                    <a:lumMod val="20000"/>
                    <a:lumOff val="80000"/>
                  </a:schemeClr>
                </a:solidFill>
              </a:rPr>
              <a:t>khát</a:t>
            </a:r>
            <a:r>
              <a:rPr lang="en-US" sz="2000" b="1" i="1" dirty="0">
                <a:solidFill>
                  <a:schemeClr val="bg2">
                    <a:lumMod val="20000"/>
                    <a:lumOff val="80000"/>
                  </a:schemeClr>
                </a:solidFill>
              </a:rPr>
              <a:t> </a:t>
            </a:r>
            <a:r>
              <a:rPr lang="en-US" sz="2000" b="1" i="1" dirty="0" err="1">
                <a:solidFill>
                  <a:schemeClr val="bg2">
                    <a:lumMod val="20000"/>
                    <a:lumOff val="80000"/>
                  </a:schemeClr>
                </a:solidFill>
              </a:rPr>
              <a:t>vọng</a:t>
            </a:r>
            <a:r>
              <a:rPr lang="en-US" sz="2000" b="1" i="1" dirty="0">
                <a:solidFill>
                  <a:schemeClr val="bg2">
                    <a:lumMod val="20000"/>
                    <a:lumOff val="80000"/>
                  </a:schemeClr>
                </a:solidFill>
              </a:rPr>
              <a:t> </a:t>
            </a:r>
            <a:r>
              <a:rPr lang="en-US" sz="2000" b="1" i="1" dirty="0" err="1">
                <a:solidFill>
                  <a:schemeClr val="bg2">
                    <a:lumMod val="20000"/>
                    <a:lumOff val="80000"/>
                  </a:schemeClr>
                </a:solidFill>
              </a:rPr>
              <a:t>hạnh</a:t>
            </a:r>
            <a:r>
              <a:rPr lang="en-US" sz="2000" b="1" i="1" dirty="0">
                <a:solidFill>
                  <a:schemeClr val="bg2">
                    <a:lumMod val="20000"/>
                    <a:lumOff val="80000"/>
                  </a:schemeClr>
                </a:solidFill>
              </a:rPr>
              <a:t> </a:t>
            </a:r>
            <a:r>
              <a:rPr lang="en-US" sz="2000" b="1" i="1" dirty="0" err="1">
                <a:solidFill>
                  <a:schemeClr val="bg2">
                    <a:lumMod val="20000"/>
                    <a:lumOff val="80000"/>
                  </a:schemeClr>
                </a:solidFill>
              </a:rPr>
              <a:t>phúc</a:t>
            </a:r>
            <a:r>
              <a:rPr lang="en-US" sz="2000" b="1" i="1" dirty="0">
                <a:solidFill>
                  <a:schemeClr val="bg2">
                    <a:lumMod val="20000"/>
                    <a:lumOff val="80000"/>
                  </a:schemeClr>
                </a:solidFill>
              </a:rPr>
              <a:t> </a:t>
            </a:r>
            <a:r>
              <a:rPr lang="en-US" sz="2000" b="1" i="1" dirty="0" err="1">
                <a:solidFill>
                  <a:schemeClr val="bg2">
                    <a:lumMod val="20000"/>
                    <a:lumOff val="80000"/>
                  </a:schemeClr>
                </a:solidFill>
              </a:rPr>
              <a:t>của</a:t>
            </a:r>
            <a:r>
              <a:rPr lang="en-US" sz="2000" b="1" i="1" dirty="0">
                <a:solidFill>
                  <a:schemeClr val="bg2">
                    <a:lumMod val="20000"/>
                    <a:lumOff val="80000"/>
                  </a:schemeClr>
                </a:solidFill>
              </a:rPr>
              <a:t> </a:t>
            </a:r>
            <a:r>
              <a:rPr lang="en-US" sz="2000" b="1" i="1" dirty="0" err="1">
                <a:solidFill>
                  <a:schemeClr val="bg2">
                    <a:lumMod val="20000"/>
                    <a:lumOff val="80000"/>
                  </a:schemeClr>
                </a:solidFill>
              </a:rPr>
              <a:t>nhân</a:t>
            </a:r>
            <a:r>
              <a:rPr lang="en-US" sz="2000" b="1" i="1" dirty="0">
                <a:solidFill>
                  <a:schemeClr val="bg2">
                    <a:lumMod val="20000"/>
                    <a:lumOff val="80000"/>
                  </a:schemeClr>
                </a:solidFill>
              </a:rPr>
              <a:t> </a:t>
            </a:r>
            <a:r>
              <a:rPr lang="en-US" sz="2000" b="1" i="1" dirty="0" err="1">
                <a:solidFill>
                  <a:schemeClr val="bg2">
                    <a:lumMod val="20000"/>
                    <a:lumOff val="80000"/>
                  </a:schemeClr>
                </a:solidFill>
              </a:rPr>
              <a:t>dân</a:t>
            </a:r>
            <a:r>
              <a:rPr lang="en-US" sz="2000" b="1" i="1" dirty="0">
                <a:solidFill>
                  <a:schemeClr val="bg2">
                    <a:lumMod val="20000"/>
                    <a:lumOff val="80000"/>
                  </a:schemeClr>
                </a:solidFill>
              </a:rPr>
              <a:t>, </a:t>
            </a:r>
            <a:r>
              <a:rPr lang="en-US" sz="2000" b="1" i="1" dirty="0" err="1">
                <a:solidFill>
                  <a:schemeClr val="bg2">
                    <a:lumMod val="20000"/>
                    <a:lumOff val="80000"/>
                  </a:schemeClr>
                </a:solidFill>
              </a:rPr>
              <a:t>phục</a:t>
            </a:r>
            <a:r>
              <a:rPr lang="en-US" sz="2000" b="1" i="1" dirty="0">
                <a:solidFill>
                  <a:schemeClr val="bg2">
                    <a:lumMod val="20000"/>
                    <a:lumOff val="80000"/>
                  </a:schemeClr>
                </a:solidFill>
              </a:rPr>
              <a:t> </a:t>
            </a:r>
            <a:r>
              <a:rPr lang="en-US" sz="2000" b="1" i="1" dirty="0" err="1">
                <a:solidFill>
                  <a:schemeClr val="bg2">
                    <a:lumMod val="20000"/>
                    <a:lumOff val="80000"/>
                  </a:schemeClr>
                </a:solidFill>
              </a:rPr>
              <a:t>vụ</a:t>
            </a:r>
            <a:r>
              <a:rPr lang="en-US" sz="2000" b="1" i="1" dirty="0">
                <a:solidFill>
                  <a:schemeClr val="bg2">
                    <a:lumMod val="20000"/>
                    <a:lumOff val="80000"/>
                  </a:schemeClr>
                </a:solidFill>
              </a:rPr>
              <a:t> </a:t>
            </a:r>
            <a:r>
              <a:rPr lang="en-US" sz="2000" b="1" i="1" dirty="0" err="1">
                <a:solidFill>
                  <a:schemeClr val="bg2">
                    <a:lumMod val="20000"/>
                    <a:lumOff val="80000"/>
                  </a:schemeClr>
                </a:solidFill>
              </a:rPr>
              <a:t>nhân</a:t>
            </a:r>
            <a:r>
              <a:rPr lang="en-US" sz="2000" b="1" i="1" dirty="0">
                <a:solidFill>
                  <a:schemeClr val="bg2">
                    <a:lumMod val="20000"/>
                    <a:lumOff val="80000"/>
                  </a:schemeClr>
                </a:solidFill>
              </a:rPr>
              <a:t> </a:t>
            </a:r>
            <a:r>
              <a:rPr lang="en-US" sz="2000" b="1" i="1" dirty="0" err="1">
                <a:solidFill>
                  <a:schemeClr val="bg2">
                    <a:lumMod val="20000"/>
                    <a:lumOff val="80000"/>
                  </a:schemeClr>
                </a:solidFill>
              </a:rPr>
              <a:t>dân</a:t>
            </a:r>
            <a:r>
              <a:rPr lang="en-US" sz="2000" b="1" i="1" dirty="0">
                <a:solidFill>
                  <a:schemeClr val="bg2">
                    <a:lumMod val="20000"/>
                    <a:lumOff val="80000"/>
                  </a:schemeClr>
                </a:solidFill>
              </a:rPr>
              <a:t>, </a:t>
            </a:r>
            <a:r>
              <a:rPr lang="en-US" sz="2000" b="1" i="1" dirty="0" err="1">
                <a:solidFill>
                  <a:schemeClr val="bg2">
                    <a:lumMod val="20000"/>
                    <a:lumOff val="80000"/>
                  </a:schemeClr>
                </a:solidFill>
              </a:rPr>
              <a:t>mọi</a:t>
            </a:r>
            <a:r>
              <a:rPr lang="en-US" sz="2000" b="1" i="1" dirty="0">
                <a:solidFill>
                  <a:schemeClr val="bg2">
                    <a:lumMod val="20000"/>
                    <a:lumOff val="80000"/>
                  </a:schemeClr>
                </a:solidFill>
              </a:rPr>
              <a:t> </a:t>
            </a:r>
            <a:r>
              <a:rPr lang="en-US" sz="2000" b="1" i="1" dirty="0" err="1">
                <a:solidFill>
                  <a:schemeClr val="bg2">
                    <a:lumMod val="20000"/>
                    <a:lumOff val="80000"/>
                  </a:schemeClr>
                </a:solidFill>
              </a:rPr>
              <a:t>hoạt</a:t>
            </a:r>
            <a:r>
              <a:rPr lang="en-US" sz="2000" b="1" i="1" dirty="0">
                <a:solidFill>
                  <a:schemeClr val="bg2">
                    <a:lumMod val="20000"/>
                    <a:lumOff val="80000"/>
                  </a:schemeClr>
                </a:solidFill>
              </a:rPr>
              <a:t> </a:t>
            </a:r>
            <a:r>
              <a:rPr lang="en-US" sz="2000" b="1" i="1" dirty="0" err="1">
                <a:solidFill>
                  <a:schemeClr val="bg2">
                    <a:lumMod val="20000"/>
                    <a:lumOff val="80000"/>
                  </a:schemeClr>
                </a:solidFill>
              </a:rPr>
              <a:t>động</a:t>
            </a:r>
            <a:r>
              <a:rPr lang="en-US" sz="2000" b="1" i="1" dirty="0">
                <a:solidFill>
                  <a:schemeClr val="bg2">
                    <a:lumMod val="20000"/>
                    <a:lumOff val="80000"/>
                  </a:schemeClr>
                </a:solidFill>
              </a:rPr>
              <a:t> </a:t>
            </a:r>
            <a:r>
              <a:rPr lang="en-US" sz="2000" b="1" i="1" dirty="0" err="1">
                <a:solidFill>
                  <a:schemeClr val="bg2">
                    <a:lumMod val="20000"/>
                    <a:lumOff val="80000"/>
                  </a:schemeClr>
                </a:solidFill>
              </a:rPr>
              <a:t>văn</a:t>
            </a:r>
            <a:r>
              <a:rPr lang="en-US" sz="2000" b="1" i="1" dirty="0">
                <a:solidFill>
                  <a:schemeClr val="bg2">
                    <a:lumMod val="20000"/>
                    <a:lumOff val="80000"/>
                  </a:schemeClr>
                </a:solidFill>
              </a:rPr>
              <a:t> </a:t>
            </a:r>
            <a:r>
              <a:rPr lang="en-US" sz="2000" b="1" i="1" dirty="0" err="1">
                <a:solidFill>
                  <a:schemeClr val="bg2">
                    <a:lumMod val="20000"/>
                    <a:lumOff val="80000"/>
                  </a:schemeClr>
                </a:solidFill>
              </a:rPr>
              <a:t>hóa</a:t>
            </a:r>
            <a:r>
              <a:rPr lang="en-US" sz="2000" b="1" i="1" dirty="0">
                <a:solidFill>
                  <a:schemeClr val="bg2">
                    <a:lumMod val="20000"/>
                    <a:lumOff val="80000"/>
                  </a:schemeClr>
                </a:solidFill>
              </a:rPr>
              <a:t> </a:t>
            </a:r>
            <a:r>
              <a:rPr lang="en-US" sz="2000" b="1" i="1" dirty="0" err="1">
                <a:solidFill>
                  <a:schemeClr val="bg2">
                    <a:lumMod val="20000"/>
                    <a:lumOff val="80000"/>
                  </a:schemeClr>
                </a:solidFill>
              </a:rPr>
              <a:t>phải</a:t>
            </a:r>
            <a:r>
              <a:rPr lang="en-US" sz="2000" b="1" i="1" dirty="0">
                <a:solidFill>
                  <a:schemeClr val="bg2">
                    <a:lumMod val="20000"/>
                    <a:lumOff val="80000"/>
                  </a:schemeClr>
                </a:solidFill>
              </a:rPr>
              <a:t> </a:t>
            </a:r>
            <a:r>
              <a:rPr lang="en-US" sz="2000" b="1" i="1" dirty="0" err="1">
                <a:solidFill>
                  <a:schemeClr val="bg2">
                    <a:lumMod val="20000"/>
                    <a:lumOff val="80000"/>
                  </a:schemeClr>
                </a:solidFill>
              </a:rPr>
              <a:t>trở</a:t>
            </a:r>
            <a:r>
              <a:rPr lang="en-US" sz="2000" b="1" i="1" dirty="0">
                <a:solidFill>
                  <a:schemeClr val="bg2">
                    <a:lumMod val="20000"/>
                    <a:lumOff val="80000"/>
                  </a:schemeClr>
                </a:solidFill>
              </a:rPr>
              <a:t> </a:t>
            </a:r>
            <a:r>
              <a:rPr lang="en-US" sz="2000" b="1" i="1" dirty="0" err="1">
                <a:solidFill>
                  <a:schemeClr val="bg2">
                    <a:lumMod val="20000"/>
                    <a:lumOff val="80000"/>
                  </a:schemeClr>
                </a:solidFill>
              </a:rPr>
              <a:t>về</a:t>
            </a:r>
            <a:r>
              <a:rPr lang="en-US" sz="2000" b="1" i="1" dirty="0">
                <a:solidFill>
                  <a:schemeClr val="bg2">
                    <a:lumMod val="20000"/>
                    <a:lumOff val="80000"/>
                  </a:schemeClr>
                </a:solidFill>
              </a:rPr>
              <a:t> </a:t>
            </a:r>
            <a:r>
              <a:rPr lang="en-US" sz="2000" b="1" i="1" dirty="0" err="1">
                <a:solidFill>
                  <a:schemeClr val="bg2">
                    <a:lumMod val="20000"/>
                    <a:lumOff val="80000"/>
                  </a:schemeClr>
                </a:solidFill>
              </a:rPr>
              <a:t>với</a:t>
            </a:r>
            <a:r>
              <a:rPr lang="en-US" sz="2000" b="1" i="1" dirty="0">
                <a:solidFill>
                  <a:schemeClr val="bg2">
                    <a:lumMod val="20000"/>
                    <a:lumOff val="80000"/>
                  </a:schemeClr>
                </a:solidFill>
              </a:rPr>
              <a:t> </a:t>
            </a:r>
            <a:r>
              <a:rPr lang="en-US" sz="2000" b="1" i="1" dirty="0" err="1">
                <a:solidFill>
                  <a:schemeClr val="bg2">
                    <a:lumMod val="20000"/>
                    <a:lumOff val="80000"/>
                  </a:schemeClr>
                </a:solidFill>
              </a:rPr>
              <a:t>cuộc</a:t>
            </a:r>
            <a:r>
              <a:rPr lang="en-US" sz="2000" b="1" i="1" dirty="0">
                <a:solidFill>
                  <a:schemeClr val="bg2">
                    <a:lumMod val="20000"/>
                    <a:lumOff val="80000"/>
                  </a:schemeClr>
                </a:solidFill>
              </a:rPr>
              <a:t> </a:t>
            </a:r>
            <a:r>
              <a:rPr lang="en-US" sz="2000" b="1" i="1" dirty="0" err="1">
                <a:solidFill>
                  <a:schemeClr val="bg2">
                    <a:lumMod val="20000"/>
                    <a:lumOff val="80000"/>
                  </a:schemeClr>
                </a:solidFill>
              </a:rPr>
              <a:t>sống</a:t>
            </a:r>
            <a:r>
              <a:rPr lang="en-US" sz="2000" b="1" i="1" dirty="0">
                <a:solidFill>
                  <a:schemeClr val="bg2">
                    <a:lumMod val="20000"/>
                    <a:lumOff val="80000"/>
                  </a:schemeClr>
                </a:solidFill>
              </a:rPr>
              <a:t> </a:t>
            </a:r>
            <a:r>
              <a:rPr lang="en-US" sz="2000" b="1" i="1" dirty="0" err="1">
                <a:solidFill>
                  <a:schemeClr val="bg2">
                    <a:lumMod val="20000"/>
                    <a:lumOff val="80000"/>
                  </a:schemeClr>
                </a:solidFill>
              </a:rPr>
              <a:t>thực</a:t>
            </a:r>
            <a:r>
              <a:rPr lang="en-US" sz="2000" b="1" i="1" dirty="0">
                <a:solidFill>
                  <a:schemeClr val="bg2">
                    <a:lumMod val="20000"/>
                    <a:lumOff val="80000"/>
                  </a:schemeClr>
                </a:solidFill>
              </a:rPr>
              <a:t> </a:t>
            </a:r>
            <a:r>
              <a:rPr lang="en-US" sz="2000" b="1" i="1" dirty="0" err="1">
                <a:solidFill>
                  <a:schemeClr val="bg2">
                    <a:lumMod val="20000"/>
                    <a:lumOff val="80000"/>
                  </a:schemeClr>
                </a:solidFill>
              </a:rPr>
              <a:t>tại</a:t>
            </a:r>
            <a:r>
              <a:rPr lang="en-US" sz="2000" b="1" i="1" dirty="0">
                <a:solidFill>
                  <a:schemeClr val="bg2">
                    <a:lumMod val="20000"/>
                    <a:lumOff val="80000"/>
                  </a:schemeClr>
                </a:solidFill>
              </a:rPr>
              <a:t> </a:t>
            </a:r>
            <a:r>
              <a:rPr lang="en-US" sz="2000" b="1" i="1" dirty="0" err="1">
                <a:solidFill>
                  <a:schemeClr val="bg2">
                    <a:lumMod val="20000"/>
                    <a:lumOff val="80000"/>
                  </a:schemeClr>
                </a:solidFill>
              </a:rPr>
              <a:t>của</a:t>
            </a:r>
            <a:r>
              <a:rPr lang="en-US" sz="2000" b="1" i="1" dirty="0">
                <a:solidFill>
                  <a:schemeClr val="bg2">
                    <a:lumMod val="20000"/>
                    <a:lumOff val="80000"/>
                  </a:schemeClr>
                </a:solidFill>
              </a:rPr>
              <a:t> </a:t>
            </a:r>
            <a:r>
              <a:rPr lang="en-US" sz="2000" b="1" i="1" dirty="0" err="1">
                <a:solidFill>
                  <a:schemeClr val="bg2">
                    <a:lumMod val="20000"/>
                    <a:lumOff val="80000"/>
                  </a:schemeClr>
                </a:solidFill>
              </a:rPr>
              <a:t>quần</a:t>
            </a:r>
            <a:r>
              <a:rPr lang="en-US" sz="2000" b="1" i="1" dirty="0">
                <a:solidFill>
                  <a:schemeClr val="bg2">
                    <a:lumMod val="20000"/>
                    <a:lumOff val="80000"/>
                  </a:schemeClr>
                </a:solidFill>
              </a:rPr>
              <a:t> </a:t>
            </a:r>
            <a:r>
              <a:rPr lang="en-US" sz="2000" b="1" i="1" dirty="0" err="1">
                <a:solidFill>
                  <a:schemeClr val="bg2">
                    <a:lumMod val="20000"/>
                    <a:lumOff val="80000"/>
                  </a:schemeClr>
                </a:solidFill>
              </a:rPr>
              <a:t>chúng</a:t>
            </a:r>
            <a:r>
              <a:rPr lang="en-US" sz="2000" b="1" i="1" dirty="0" smtClean="0">
                <a:solidFill>
                  <a:schemeClr val="bg2">
                    <a:lumMod val="20000"/>
                    <a:lumOff val="80000"/>
                  </a:schemeClr>
                </a:solidFill>
              </a:rPr>
              <a:t>.</a:t>
            </a:r>
            <a:endParaRPr lang="vi-VN" sz="2000" b="1" i="1" dirty="0" smtClean="0">
              <a:solidFill>
                <a:schemeClr val="bg2">
                  <a:lumMod val="20000"/>
                  <a:lumOff val="80000"/>
                </a:schemeClr>
              </a:solidFill>
            </a:endParaRPr>
          </a:p>
          <a:p>
            <a:pPr>
              <a:spcBef>
                <a:spcPts val="200"/>
              </a:spcBef>
              <a:spcAft>
                <a:spcPts val="200"/>
              </a:spcAft>
              <a:buClr>
                <a:srgbClr val="FFFF00"/>
              </a:buClr>
              <a:buFont typeface="Wingdings" pitchFamily="2" charset="2"/>
              <a:buChar char="v"/>
            </a:pPr>
            <a:r>
              <a:rPr lang="vi-VN" sz="2000" dirty="0" smtClean="0"/>
              <a:t> </a:t>
            </a:r>
            <a:r>
              <a:rPr lang="vi-VN" sz="2000" b="1" i="1" dirty="0">
                <a:solidFill>
                  <a:srgbClr val="000066"/>
                </a:solidFill>
              </a:rPr>
              <a:t>T</a:t>
            </a:r>
            <a:r>
              <a:rPr lang="en-US" sz="2000" b="1" i="1" dirty="0" err="1" smtClean="0">
                <a:solidFill>
                  <a:srgbClr val="000066"/>
                </a:solidFill>
              </a:rPr>
              <a:t>heo</a:t>
            </a:r>
            <a:r>
              <a:rPr lang="en-US" sz="2000" b="1" i="1" dirty="0" smtClean="0">
                <a:solidFill>
                  <a:srgbClr val="000066"/>
                </a:solidFill>
              </a:rPr>
              <a:t> </a:t>
            </a:r>
            <a:r>
              <a:rPr lang="en-US" sz="2000" b="1" i="1" dirty="0" err="1">
                <a:solidFill>
                  <a:srgbClr val="000066"/>
                </a:solidFill>
              </a:rPr>
              <a:t>Người</a:t>
            </a:r>
            <a:r>
              <a:rPr lang="en-US" sz="2000" b="1" i="1" dirty="0">
                <a:solidFill>
                  <a:srgbClr val="000066"/>
                </a:solidFill>
              </a:rPr>
              <a:t>, “</a:t>
            </a:r>
            <a:r>
              <a:rPr lang="en-US" sz="2000" b="1" i="1" dirty="0" err="1">
                <a:solidFill>
                  <a:srgbClr val="000066"/>
                </a:solidFill>
              </a:rPr>
              <a:t>Văn</a:t>
            </a:r>
            <a:r>
              <a:rPr lang="en-US" sz="2000" b="1" i="1" dirty="0">
                <a:solidFill>
                  <a:srgbClr val="000066"/>
                </a:solidFill>
              </a:rPr>
              <a:t> </a:t>
            </a:r>
            <a:r>
              <a:rPr lang="en-US" sz="2000" b="1" i="1" dirty="0" err="1">
                <a:solidFill>
                  <a:srgbClr val="000066"/>
                </a:solidFill>
              </a:rPr>
              <a:t>hóa</a:t>
            </a:r>
            <a:r>
              <a:rPr lang="en-US" sz="2000" b="1" i="1" dirty="0">
                <a:solidFill>
                  <a:srgbClr val="000066"/>
                </a:solidFill>
              </a:rPr>
              <a:t> </a:t>
            </a:r>
            <a:r>
              <a:rPr lang="en-US" sz="2000" b="1" i="1" dirty="0" err="1">
                <a:solidFill>
                  <a:srgbClr val="000066"/>
                </a:solidFill>
              </a:rPr>
              <a:t>phải</a:t>
            </a:r>
            <a:r>
              <a:rPr lang="en-US" sz="2000" b="1" i="1" dirty="0">
                <a:solidFill>
                  <a:srgbClr val="000066"/>
                </a:solidFill>
              </a:rPr>
              <a:t> </a:t>
            </a:r>
            <a:r>
              <a:rPr lang="en-US" sz="2000" b="1" i="1" dirty="0" err="1">
                <a:solidFill>
                  <a:srgbClr val="000066"/>
                </a:solidFill>
              </a:rPr>
              <a:t>từ</a:t>
            </a:r>
            <a:r>
              <a:rPr lang="en-US" sz="2000" b="1" i="1" dirty="0">
                <a:solidFill>
                  <a:srgbClr val="000066"/>
                </a:solidFill>
              </a:rPr>
              <a:t> </a:t>
            </a:r>
            <a:r>
              <a:rPr lang="en-US" sz="2000" b="1" i="1" dirty="0" err="1">
                <a:solidFill>
                  <a:srgbClr val="000066"/>
                </a:solidFill>
              </a:rPr>
              <a:t>trong</a:t>
            </a:r>
            <a:r>
              <a:rPr lang="en-US" sz="2000" b="1" i="1" dirty="0">
                <a:solidFill>
                  <a:srgbClr val="000066"/>
                </a:solidFill>
              </a:rPr>
              <a:t> </a:t>
            </a:r>
            <a:r>
              <a:rPr lang="en-US" sz="2000" b="1" i="1" dirty="0" err="1">
                <a:solidFill>
                  <a:srgbClr val="000066"/>
                </a:solidFill>
              </a:rPr>
              <a:t>quần</a:t>
            </a:r>
            <a:r>
              <a:rPr lang="en-US" sz="2000" b="1" i="1" dirty="0">
                <a:solidFill>
                  <a:srgbClr val="000066"/>
                </a:solidFill>
              </a:rPr>
              <a:t> </a:t>
            </a:r>
            <a:r>
              <a:rPr lang="en-US" sz="2000" b="1" i="1" dirty="0" err="1">
                <a:solidFill>
                  <a:srgbClr val="000066"/>
                </a:solidFill>
              </a:rPr>
              <a:t>chúng</a:t>
            </a:r>
            <a:r>
              <a:rPr lang="en-US" sz="2000" b="1" i="1" dirty="0">
                <a:solidFill>
                  <a:srgbClr val="000066"/>
                </a:solidFill>
              </a:rPr>
              <a:t> </a:t>
            </a:r>
            <a:r>
              <a:rPr lang="en-US" sz="2000" b="1" i="1" dirty="0" err="1">
                <a:solidFill>
                  <a:srgbClr val="000066"/>
                </a:solidFill>
              </a:rPr>
              <a:t>ra.</a:t>
            </a:r>
            <a:r>
              <a:rPr lang="en-US" sz="2000" b="1" i="1" dirty="0">
                <a:solidFill>
                  <a:srgbClr val="000066"/>
                </a:solidFill>
              </a:rPr>
              <a:t> </a:t>
            </a:r>
            <a:r>
              <a:rPr lang="en-US" sz="2000" b="1" i="1" dirty="0" err="1">
                <a:solidFill>
                  <a:srgbClr val="000066"/>
                </a:solidFill>
              </a:rPr>
              <a:t>Về</a:t>
            </a:r>
            <a:r>
              <a:rPr lang="en-US" sz="2000" b="1" i="1" dirty="0">
                <a:solidFill>
                  <a:srgbClr val="000066"/>
                </a:solidFill>
              </a:rPr>
              <a:t> </a:t>
            </a:r>
            <a:r>
              <a:rPr lang="en-US" sz="2000" b="1" i="1" dirty="0" err="1">
                <a:solidFill>
                  <a:srgbClr val="000066"/>
                </a:solidFill>
              </a:rPr>
              <a:t>sâu</a:t>
            </a:r>
            <a:r>
              <a:rPr lang="en-US" sz="2000" b="1" i="1" dirty="0">
                <a:solidFill>
                  <a:srgbClr val="000066"/>
                </a:solidFill>
              </a:rPr>
              <a:t> </a:t>
            </a:r>
            <a:r>
              <a:rPr lang="en-US" sz="2000" b="1" i="1" dirty="0" err="1">
                <a:solidFill>
                  <a:srgbClr val="000066"/>
                </a:solidFill>
              </a:rPr>
              <a:t>trong</a:t>
            </a:r>
            <a:r>
              <a:rPr lang="en-US" sz="2000" b="1" i="1" dirty="0">
                <a:solidFill>
                  <a:srgbClr val="000066"/>
                </a:solidFill>
              </a:rPr>
              <a:t> </a:t>
            </a:r>
            <a:r>
              <a:rPr lang="en-US" sz="2000" b="1" i="1" dirty="0" err="1">
                <a:solidFill>
                  <a:srgbClr val="000066"/>
                </a:solidFill>
              </a:rPr>
              <a:t>quần</a:t>
            </a:r>
            <a:r>
              <a:rPr lang="en-US" sz="2000" b="1" i="1" dirty="0">
                <a:solidFill>
                  <a:srgbClr val="000066"/>
                </a:solidFill>
              </a:rPr>
              <a:t> </a:t>
            </a:r>
            <a:r>
              <a:rPr lang="en-US" sz="2000" b="1" i="1" dirty="0" err="1">
                <a:solidFill>
                  <a:srgbClr val="000066"/>
                </a:solidFill>
              </a:rPr>
              <a:t>chúng</a:t>
            </a:r>
            <a:r>
              <a:rPr lang="en-US" sz="2000" b="1" i="1" dirty="0">
                <a:solidFill>
                  <a:srgbClr val="000066"/>
                </a:solidFill>
              </a:rPr>
              <a:t>” </a:t>
            </a:r>
            <a:r>
              <a:rPr lang="en-US" sz="2000" b="1" i="1" dirty="0" err="1">
                <a:solidFill>
                  <a:srgbClr val="000066"/>
                </a:solidFill>
              </a:rPr>
              <a:t>để</a:t>
            </a:r>
            <a:r>
              <a:rPr lang="en-US" sz="2000" b="1" i="1" dirty="0">
                <a:solidFill>
                  <a:srgbClr val="000066"/>
                </a:solidFill>
              </a:rPr>
              <a:t> </a:t>
            </a:r>
            <a:r>
              <a:rPr lang="en-US" sz="2000" b="1" i="1" dirty="0" err="1">
                <a:solidFill>
                  <a:srgbClr val="000066"/>
                </a:solidFill>
              </a:rPr>
              <a:t>định</a:t>
            </a:r>
            <a:r>
              <a:rPr lang="en-US" sz="2000" b="1" i="1" dirty="0">
                <a:solidFill>
                  <a:srgbClr val="000066"/>
                </a:solidFill>
              </a:rPr>
              <a:t> </a:t>
            </a:r>
            <a:r>
              <a:rPr lang="en-US" sz="2000" b="1" i="1" dirty="0" err="1">
                <a:solidFill>
                  <a:srgbClr val="000066"/>
                </a:solidFill>
              </a:rPr>
              <a:t>hướng</a:t>
            </a:r>
            <a:r>
              <a:rPr lang="en-US" sz="2000" b="1" i="1" dirty="0">
                <a:solidFill>
                  <a:srgbClr val="000066"/>
                </a:solidFill>
              </a:rPr>
              <a:t> </a:t>
            </a:r>
            <a:r>
              <a:rPr lang="en-US" sz="2000" b="1" i="1" dirty="0" err="1">
                <a:solidFill>
                  <a:srgbClr val="000066"/>
                </a:solidFill>
              </a:rPr>
              <a:t>giá</a:t>
            </a:r>
            <a:r>
              <a:rPr lang="en-US" sz="2000" b="1" i="1" dirty="0">
                <a:solidFill>
                  <a:srgbClr val="000066"/>
                </a:solidFill>
              </a:rPr>
              <a:t> </a:t>
            </a:r>
            <a:r>
              <a:rPr lang="en-US" sz="2000" b="1" i="1" dirty="0" err="1">
                <a:solidFill>
                  <a:srgbClr val="000066"/>
                </a:solidFill>
              </a:rPr>
              <a:t>trị</a:t>
            </a:r>
            <a:r>
              <a:rPr lang="en-US" sz="2000" b="1" i="1" dirty="0">
                <a:solidFill>
                  <a:srgbClr val="000066"/>
                </a:solidFill>
              </a:rPr>
              <a:t> </a:t>
            </a:r>
            <a:r>
              <a:rPr lang="en-US" sz="2000" b="1" i="1" dirty="0" err="1">
                <a:solidFill>
                  <a:srgbClr val="000066"/>
                </a:solidFill>
              </a:rPr>
              <a:t>chân</a:t>
            </a:r>
            <a:r>
              <a:rPr lang="en-US" sz="2000" b="1" i="1" dirty="0">
                <a:solidFill>
                  <a:srgbClr val="000066"/>
                </a:solidFill>
              </a:rPr>
              <a:t>, </a:t>
            </a:r>
            <a:r>
              <a:rPr lang="en-US" sz="2000" b="1" i="1" dirty="0" err="1">
                <a:solidFill>
                  <a:srgbClr val="000066"/>
                </a:solidFill>
              </a:rPr>
              <a:t>thiện</a:t>
            </a:r>
            <a:r>
              <a:rPr lang="en-US" sz="2000" b="1" i="1" dirty="0">
                <a:solidFill>
                  <a:srgbClr val="000066"/>
                </a:solidFill>
              </a:rPr>
              <a:t>, </a:t>
            </a:r>
            <a:r>
              <a:rPr lang="en-US" sz="2000" b="1" i="1" dirty="0" err="1">
                <a:solidFill>
                  <a:srgbClr val="000066"/>
                </a:solidFill>
              </a:rPr>
              <a:t>mỹ</a:t>
            </a:r>
            <a:r>
              <a:rPr lang="en-US" sz="2000" b="1" i="1" dirty="0">
                <a:solidFill>
                  <a:srgbClr val="000066"/>
                </a:solidFill>
              </a:rPr>
              <a:t> </a:t>
            </a:r>
            <a:r>
              <a:rPr lang="en-US" sz="2000" b="1" i="1" dirty="0" err="1">
                <a:solidFill>
                  <a:srgbClr val="000066"/>
                </a:solidFill>
              </a:rPr>
              <a:t>cho</a:t>
            </a:r>
            <a:r>
              <a:rPr lang="en-US" sz="2000" b="1" i="1" dirty="0">
                <a:solidFill>
                  <a:srgbClr val="000066"/>
                </a:solidFill>
              </a:rPr>
              <a:t> </a:t>
            </a:r>
            <a:r>
              <a:rPr lang="en-US" sz="2000" b="1" i="1" dirty="0" err="1">
                <a:solidFill>
                  <a:srgbClr val="000066"/>
                </a:solidFill>
              </a:rPr>
              <a:t>quần</a:t>
            </a:r>
            <a:r>
              <a:rPr lang="en-US" sz="2000" b="1" i="1" dirty="0">
                <a:solidFill>
                  <a:srgbClr val="000066"/>
                </a:solidFill>
              </a:rPr>
              <a:t> </a:t>
            </a:r>
            <a:r>
              <a:rPr lang="en-US" sz="2000" b="1" i="1" dirty="0" err="1">
                <a:solidFill>
                  <a:srgbClr val="000066"/>
                </a:solidFill>
              </a:rPr>
              <a:t>chúng</a:t>
            </a:r>
            <a:r>
              <a:rPr lang="en-US" sz="2000" b="1" i="1" dirty="0">
                <a:solidFill>
                  <a:srgbClr val="000066"/>
                </a:solidFill>
              </a:rPr>
              <a:t>. </a:t>
            </a:r>
            <a:endParaRPr lang="en-US" sz="2000" b="1" i="1" dirty="0" smtClean="0">
              <a:solidFill>
                <a:srgbClr val="000066"/>
              </a:solidFill>
            </a:endParaRPr>
          </a:p>
          <a:p>
            <a:pPr>
              <a:spcBef>
                <a:spcPts val="200"/>
              </a:spcBef>
              <a:spcAft>
                <a:spcPts val="200"/>
              </a:spcAft>
              <a:buClr>
                <a:srgbClr val="FFFF00"/>
              </a:buClr>
              <a:buFont typeface="Wingdings" pitchFamily="2" charset="2"/>
              <a:buChar char="v"/>
            </a:pPr>
            <a:r>
              <a:rPr lang="en-US" sz="2000" b="1" i="1" dirty="0">
                <a:solidFill>
                  <a:srgbClr val="000066"/>
                </a:solidFill>
              </a:rPr>
              <a:t> </a:t>
            </a:r>
            <a:r>
              <a:rPr lang="en-US" sz="2000" b="1" dirty="0" err="1" smtClean="0">
                <a:solidFill>
                  <a:srgbClr val="FFFF00"/>
                </a:solidFill>
              </a:rPr>
              <a:t>Người</a:t>
            </a:r>
            <a:r>
              <a:rPr lang="en-US" sz="2000" b="1" dirty="0" smtClean="0">
                <a:solidFill>
                  <a:srgbClr val="FFFF00"/>
                </a:solidFill>
              </a:rPr>
              <a:t> </a:t>
            </a:r>
            <a:r>
              <a:rPr lang="en-US" sz="2000" b="1" dirty="0" err="1" smtClean="0">
                <a:solidFill>
                  <a:srgbClr val="FFFF00"/>
                </a:solidFill>
              </a:rPr>
              <a:t>yêu</a:t>
            </a:r>
            <a:r>
              <a:rPr lang="en-US" sz="2000" b="1" dirty="0" smtClean="0">
                <a:solidFill>
                  <a:srgbClr val="FFFF00"/>
                </a:solidFill>
              </a:rPr>
              <a:t> </a:t>
            </a:r>
            <a:r>
              <a:rPr lang="en-US" sz="2000" b="1" dirty="0" err="1" smtClean="0">
                <a:solidFill>
                  <a:srgbClr val="FFFF00"/>
                </a:solidFill>
              </a:rPr>
              <a:t>cầu</a:t>
            </a:r>
            <a:r>
              <a:rPr lang="en-US" sz="2000" b="1" dirty="0" smtClean="0">
                <a:solidFill>
                  <a:srgbClr val="FFFF00"/>
                </a:solidFill>
              </a:rPr>
              <a:t>: </a:t>
            </a:r>
            <a:r>
              <a:rPr lang="en-US" sz="2000" b="1" i="1" dirty="0" err="1">
                <a:solidFill>
                  <a:srgbClr val="FFFF00"/>
                </a:solidFill>
              </a:rPr>
              <a:t>Viết</a:t>
            </a:r>
            <a:r>
              <a:rPr lang="en-US" sz="2000" b="1" i="1" dirty="0">
                <a:solidFill>
                  <a:srgbClr val="FFFF00"/>
                </a:solidFill>
              </a:rPr>
              <a:t> </a:t>
            </a:r>
            <a:r>
              <a:rPr lang="en-US" sz="2000" b="1" i="1" dirty="0" err="1">
                <a:solidFill>
                  <a:srgbClr val="FFFF00"/>
                </a:solidFill>
              </a:rPr>
              <a:t>cho</a:t>
            </a:r>
            <a:r>
              <a:rPr lang="en-US" sz="2000" b="1" i="1" dirty="0">
                <a:solidFill>
                  <a:srgbClr val="FFFF00"/>
                </a:solidFill>
              </a:rPr>
              <a:t> </a:t>
            </a:r>
            <a:r>
              <a:rPr lang="en-US" sz="2000" b="1" i="1" dirty="0" err="1">
                <a:solidFill>
                  <a:srgbClr val="FFFF00"/>
                </a:solidFill>
              </a:rPr>
              <a:t>ai</a:t>
            </a:r>
            <a:r>
              <a:rPr lang="en-US" sz="2000" b="1" i="1" dirty="0">
                <a:solidFill>
                  <a:srgbClr val="FFFF00"/>
                </a:solidFill>
              </a:rPr>
              <a:t>? </a:t>
            </a:r>
            <a:r>
              <a:rPr lang="en-US" sz="2000" b="1" i="1" dirty="0" err="1">
                <a:solidFill>
                  <a:srgbClr val="FFFF00"/>
                </a:solidFill>
              </a:rPr>
              <a:t>Mục</a:t>
            </a:r>
            <a:r>
              <a:rPr lang="en-US" sz="2000" b="1" i="1" dirty="0">
                <a:solidFill>
                  <a:srgbClr val="FFFF00"/>
                </a:solidFill>
              </a:rPr>
              <a:t> </a:t>
            </a:r>
            <a:r>
              <a:rPr lang="en-US" sz="2000" b="1" i="1" dirty="0" err="1">
                <a:solidFill>
                  <a:srgbClr val="FFFF00"/>
                </a:solidFill>
              </a:rPr>
              <a:t>đích</a:t>
            </a:r>
            <a:r>
              <a:rPr lang="en-US" sz="2000" b="1" i="1" dirty="0">
                <a:solidFill>
                  <a:srgbClr val="FFFF00"/>
                </a:solidFill>
              </a:rPr>
              <a:t> </a:t>
            </a:r>
            <a:r>
              <a:rPr lang="en-US" sz="2000" b="1" i="1" dirty="0" err="1">
                <a:solidFill>
                  <a:srgbClr val="FFFF00"/>
                </a:solidFill>
              </a:rPr>
              <a:t>viết</a:t>
            </a:r>
            <a:r>
              <a:rPr lang="en-US" sz="2000" b="1" i="1" dirty="0">
                <a:solidFill>
                  <a:srgbClr val="FFFF00"/>
                </a:solidFill>
              </a:rPr>
              <a:t>? </a:t>
            </a:r>
            <a:r>
              <a:rPr lang="en-US" sz="2000" b="1" i="1" dirty="0" err="1">
                <a:solidFill>
                  <a:srgbClr val="FFFF00"/>
                </a:solidFill>
              </a:rPr>
              <a:t>Cách</a:t>
            </a:r>
            <a:r>
              <a:rPr lang="en-US" sz="2000" b="1" i="1" dirty="0">
                <a:solidFill>
                  <a:srgbClr val="FFFF00"/>
                </a:solidFill>
              </a:rPr>
              <a:t> </a:t>
            </a:r>
            <a:r>
              <a:rPr lang="en-US" sz="2000" b="1" i="1" dirty="0" err="1">
                <a:solidFill>
                  <a:srgbClr val="FFFF00"/>
                </a:solidFill>
              </a:rPr>
              <a:t>viết</a:t>
            </a:r>
            <a:r>
              <a:rPr lang="en-US" sz="2000" b="1" i="1" dirty="0">
                <a:solidFill>
                  <a:srgbClr val="FFFF00"/>
                </a:solidFill>
              </a:rPr>
              <a:t> </a:t>
            </a:r>
            <a:r>
              <a:rPr lang="en-US" sz="2000" b="1" i="1" dirty="0" err="1">
                <a:solidFill>
                  <a:srgbClr val="FFFF00"/>
                </a:solidFill>
              </a:rPr>
              <a:t>như</a:t>
            </a:r>
            <a:r>
              <a:rPr lang="en-US" sz="2000" b="1" i="1" dirty="0">
                <a:solidFill>
                  <a:srgbClr val="FFFF00"/>
                </a:solidFill>
              </a:rPr>
              <a:t> </a:t>
            </a:r>
            <a:r>
              <a:rPr lang="en-US" sz="2000" b="1" i="1" dirty="0" err="1">
                <a:solidFill>
                  <a:srgbClr val="FFFF00"/>
                </a:solidFill>
              </a:rPr>
              <a:t>thế</a:t>
            </a:r>
            <a:r>
              <a:rPr lang="en-US" sz="2000" b="1" i="1" dirty="0">
                <a:solidFill>
                  <a:srgbClr val="FFFF00"/>
                </a:solidFill>
              </a:rPr>
              <a:t> </a:t>
            </a:r>
            <a:r>
              <a:rPr lang="en-US" sz="2000" b="1" i="1" dirty="0" err="1">
                <a:solidFill>
                  <a:srgbClr val="FFFF00"/>
                </a:solidFill>
              </a:rPr>
              <a:t>nào</a:t>
            </a:r>
            <a:r>
              <a:rPr lang="en-US" sz="2000" b="1" i="1" dirty="0">
                <a:solidFill>
                  <a:srgbClr val="FFFF00"/>
                </a:solidFill>
              </a:rPr>
              <a:t>? </a:t>
            </a:r>
            <a:r>
              <a:rPr lang="en-US" sz="2000" b="1" i="1" dirty="0" err="1">
                <a:solidFill>
                  <a:srgbClr val="FFFF00"/>
                </a:solidFill>
              </a:rPr>
              <a:t>Viết</a:t>
            </a:r>
            <a:r>
              <a:rPr lang="en-US" sz="2000" b="1" i="1" dirty="0">
                <a:solidFill>
                  <a:srgbClr val="FFFF00"/>
                </a:solidFill>
              </a:rPr>
              <a:t> </a:t>
            </a:r>
            <a:r>
              <a:rPr lang="en-US" sz="2000" b="1" i="1" dirty="0" err="1">
                <a:solidFill>
                  <a:srgbClr val="FFFF00"/>
                </a:solidFill>
              </a:rPr>
              <a:t>phải</a:t>
            </a:r>
            <a:r>
              <a:rPr lang="en-US" sz="2000" b="1" i="1" dirty="0">
                <a:solidFill>
                  <a:srgbClr val="FFFF00"/>
                </a:solidFill>
              </a:rPr>
              <a:t> </a:t>
            </a:r>
            <a:r>
              <a:rPr lang="en-US" sz="2000" b="1" i="1" dirty="0" err="1">
                <a:solidFill>
                  <a:srgbClr val="FFFF00"/>
                </a:solidFill>
              </a:rPr>
              <a:t>thiết</a:t>
            </a:r>
            <a:r>
              <a:rPr lang="en-US" sz="2000" b="1" i="1" dirty="0">
                <a:solidFill>
                  <a:srgbClr val="FFFF00"/>
                </a:solidFill>
              </a:rPr>
              <a:t> </a:t>
            </a:r>
            <a:r>
              <a:rPr lang="en-US" sz="2000" b="1" i="1" dirty="0" err="1">
                <a:solidFill>
                  <a:srgbClr val="FFFF00"/>
                </a:solidFill>
              </a:rPr>
              <a:t>thực</a:t>
            </a:r>
            <a:r>
              <a:rPr lang="en-US" sz="2000" b="1" i="1" dirty="0">
                <a:solidFill>
                  <a:srgbClr val="FFFF00"/>
                </a:solidFill>
              </a:rPr>
              <a:t>, </a:t>
            </a:r>
            <a:r>
              <a:rPr lang="vi-VN" sz="2000" b="1" i="1" dirty="0" smtClean="0">
                <a:solidFill>
                  <a:srgbClr val="FFFF00"/>
                </a:solidFill>
              </a:rPr>
              <a:t>..</a:t>
            </a:r>
            <a:r>
              <a:rPr lang="en-US" sz="2000" b="1" i="1" dirty="0" smtClean="0">
                <a:solidFill>
                  <a:srgbClr val="FFFF00"/>
                </a:solidFill>
              </a:rPr>
              <a:t>. </a:t>
            </a:r>
            <a:r>
              <a:rPr lang="en-US" sz="2000" b="1" i="1" dirty="0" err="1">
                <a:solidFill>
                  <a:srgbClr val="FFFF00"/>
                </a:solidFill>
              </a:rPr>
              <a:t>Nói</a:t>
            </a:r>
            <a:r>
              <a:rPr lang="en-US" sz="2000" b="1" i="1" dirty="0">
                <a:solidFill>
                  <a:srgbClr val="FFFF00"/>
                </a:solidFill>
              </a:rPr>
              <a:t> </a:t>
            </a:r>
            <a:r>
              <a:rPr lang="en-US" sz="2000" b="1" i="1" dirty="0" err="1">
                <a:solidFill>
                  <a:srgbClr val="FFFF00"/>
                </a:solidFill>
              </a:rPr>
              <a:t>cũng</a:t>
            </a:r>
            <a:r>
              <a:rPr lang="en-US" sz="2000" b="1" i="1" dirty="0">
                <a:solidFill>
                  <a:srgbClr val="FFFF00"/>
                </a:solidFill>
              </a:rPr>
              <a:t> </a:t>
            </a:r>
            <a:r>
              <a:rPr lang="en-US" sz="2000" b="1" i="1" dirty="0" err="1">
                <a:solidFill>
                  <a:srgbClr val="FFFF00"/>
                </a:solidFill>
              </a:rPr>
              <a:t>vậy</a:t>
            </a:r>
            <a:r>
              <a:rPr lang="en-US" sz="2000" b="1" i="1" dirty="0">
                <a:solidFill>
                  <a:srgbClr val="FFFF00"/>
                </a:solidFill>
              </a:rPr>
              <a:t>, </a:t>
            </a:r>
            <a:r>
              <a:rPr lang="en-US" sz="2000" b="1" i="1" dirty="0" err="1">
                <a:solidFill>
                  <a:srgbClr val="FFFF00"/>
                </a:solidFill>
              </a:rPr>
              <a:t>nói</a:t>
            </a:r>
            <a:r>
              <a:rPr lang="en-US" sz="2000" b="1" i="1" dirty="0">
                <a:solidFill>
                  <a:srgbClr val="FFFF00"/>
                </a:solidFill>
              </a:rPr>
              <a:t> </a:t>
            </a:r>
            <a:r>
              <a:rPr lang="en-US" sz="2000" b="1" i="1" dirty="0" err="1">
                <a:solidFill>
                  <a:srgbClr val="FFFF00"/>
                </a:solidFill>
              </a:rPr>
              <a:t>ít</a:t>
            </a:r>
            <a:r>
              <a:rPr lang="en-US" sz="2000" b="1" i="1" dirty="0">
                <a:solidFill>
                  <a:srgbClr val="FFFF00"/>
                </a:solidFill>
              </a:rPr>
              <a:t> </a:t>
            </a:r>
            <a:r>
              <a:rPr lang="en-US" sz="2000" b="1" i="1" dirty="0" err="1">
                <a:solidFill>
                  <a:srgbClr val="FFFF00"/>
                </a:solidFill>
              </a:rPr>
              <a:t>nhưng</a:t>
            </a:r>
            <a:r>
              <a:rPr lang="en-US" sz="2000" b="1" i="1" dirty="0">
                <a:solidFill>
                  <a:srgbClr val="FFFF00"/>
                </a:solidFill>
              </a:rPr>
              <a:t> </a:t>
            </a:r>
            <a:r>
              <a:rPr lang="en-US" sz="2000" b="1" i="1" dirty="0" err="1">
                <a:solidFill>
                  <a:srgbClr val="FFFF00"/>
                </a:solidFill>
              </a:rPr>
              <a:t>thấm</a:t>
            </a:r>
            <a:r>
              <a:rPr lang="en-US" sz="2000" b="1" i="1" dirty="0">
                <a:solidFill>
                  <a:srgbClr val="FFFF00"/>
                </a:solidFill>
              </a:rPr>
              <a:t> </a:t>
            </a:r>
            <a:r>
              <a:rPr lang="en-US" sz="2000" b="1" i="1" dirty="0" err="1">
                <a:solidFill>
                  <a:srgbClr val="FFFF00"/>
                </a:solidFill>
              </a:rPr>
              <a:t>thía</a:t>
            </a:r>
            <a:r>
              <a:rPr lang="en-US" sz="2000" b="1" i="1" dirty="0">
                <a:solidFill>
                  <a:srgbClr val="FFFF00"/>
                </a:solidFill>
              </a:rPr>
              <a:t>, </a:t>
            </a:r>
            <a:r>
              <a:rPr lang="en-US" sz="2000" b="1" i="1" dirty="0" err="1">
                <a:solidFill>
                  <a:srgbClr val="FFFF00"/>
                </a:solidFill>
              </a:rPr>
              <a:t>nói</a:t>
            </a:r>
            <a:r>
              <a:rPr lang="en-US" sz="2000" b="1" i="1" dirty="0">
                <a:solidFill>
                  <a:srgbClr val="FFFF00"/>
                </a:solidFill>
              </a:rPr>
              <a:t> </a:t>
            </a:r>
            <a:r>
              <a:rPr lang="en-US" sz="2000" b="1" i="1" dirty="0" err="1">
                <a:solidFill>
                  <a:srgbClr val="FFFF00"/>
                </a:solidFill>
              </a:rPr>
              <a:t>cho</a:t>
            </a:r>
            <a:r>
              <a:rPr lang="en-US" sz="2000" b="1" i="1" dirty="0">
                <a:solidFill>
                  <a:srgbClr val="FFFF00"/>
                </a:solidFill>
              </a:rPr>
              <a:t> </a:t>
            </a:r>
            <a:r>
              <a:rPr lang="en-US" sz="2000" b="1" i="1" dirty="0" err="1">
                <a:solidFill>
                  <a:srgbClr val="FFFF00"/>
                </a:solidFill>
              </a:rPr>
              <a:t>chắc</a:t>
            </a:r>
            <a:r>
              <a:rPr lang="en-US" sz="2000" b="1" i="1" dirty="0">
                <a:solidFill>
                  <a:srgbClr val="FFFF00"/>
                </a:solidFill>
              </a:rPr>
              <a:t> </a:t>
            </a:r>
            <a:r>
              <a:rPr lang="en-US" sz="2000" b="1" i="1" dirty="0" err="1">
                <a:solidFill>
                  <a:srgbClr val="FFFF00"/>
                </a:solidFill>
              </a:rPr>
              <a:t>chắn</a:t>
            </a:r>
            <a:r>
              <a:rPr lang="en-US" sz="2000" b="1" i="1" dirty="0">
                <a:solidFill>
                  <a:srgbClr val="FFFF00"/>
                </a:solidFill>
              </a:rPr>
              <a:t> </a:t>
            </a:r>
            <a:r>
              <a:rPr lang="en-US" sz="2000" b="1" i="1" dirty="0" err="1">
                <a:solidFill>
                  <a:srgbClr val="FFFF00"/>
                </a:solidFill>
              </a:rPr>
              <a:t>thì</a:t>
            </a:r>
            <a:r>
              <a:rPr lang="en-US" sz="2000" b="1" i="1" dirty="0">
                <a:solidFill>
                  <a:srgbClr val="FFFF00"/>
                </a:solidFill>
              </a:rPr>
              <a:t> </a:t>
            </a:r>
            <a:r>
              <a:rPr lang="en-US" sz="2000" b="1" i="1" dirty="0" err="1">
                <a:solidFill>
                  <a:srgbClr val="FFFF00"/>
                </a:solidFill>
              </a:rPr>
              <a:t>quần</a:t>
            </a:r>
            <a:r>
              <a:rPr lang="en-US" sz="2000" b="1" i="1" dirty="0">
                <a:solidFill>
                  <a:srgbClr val="FFFF00"/>
                </a:solidFill>
              </a:rPr>
              <a:t> </a:t>
            </a:r>
            <a:r>
              <a:rPr lang="en-US" sz="2000" b="1" i="1" dirty="0" err="1">
                <a:solidFill>
                  <a:srgbClr val="FFFF00"/>
                </a:solidFill>
              </a:rPr>
              <a:t>chúng</a:t>
            </a:r>
            <a:r>
              <a:rPr lang="en-US" sz="2000" b="1" i="1" dirty="0">
                <a:solidFill>
                  <a:srgbClr val="FFFF00"/>
                </a:solidFill>
              </a:rPr>
              <a:t> </a:t>
            </a:r>
            <a:r>
              <a:rPr lang="en-US" sz="2000" b="1" i="1" dirty="0" err="1">
                <a:solidFill>
                  <a:srgbClr val="FFFF00"/>
                </a:solidFill>
              </a:rPr>
              <a:t>thích</a:t>
            </a:r>
            <a:r>
              <a:rPr lang="en-US" sz="2000" b="1" i="1" dirty="0">
                <a:solidFill>
                  <a:srgbClr val="FFFF00"/>
                </a:solidFill>
              </a:rPr>
              <a:t> </a:t>
            </a:r>
            <a:r>
              <a:rPr lang="en-US" sz="2000" b="1" i="1" dirty="0" err="1">
                <a:solidFill>
                  <a:srgbClr val="FFFF00"/>
                </a:solidFill>
              </a:rPr>
              <a:t>hơn</a:t>
            </a:r>
            <a:r>
              <a:rPr lang="en-US" sz="2000" b="1" dirty="0">
                <a:solidFill>
                  <a:srgbClr val="FFFF00"/>
                </a:solidFill>
              </a:rPr>
              <a:t>. </a:t>
            </a:r>
            <a:endParaRPr lang="en-US" sz="2000" dirty="0">
              <a:solidFill>
                <a:srgbClr val="FFFF00"/>
              </a:solidFill>
            </a:endParaRPr>
          </a:p>
        </p:txBody>
      </p:sp>
      <p:sp>
        <p:nvSpPr>
          <p:cNvPr id="2" name="Slide Number Placeholder 1"/>
          <p:cNvSpPr>
            <a:spLocks noGrp="1"/>
          </p:cNvSpPr>
          <p:nvPr>
            <p:ph type="sldNum" sz="quarter" idx="11"/>
          </p:nvPr>
        </p:nvSpPr>
        <p:spPr>
          <a:xfrm>
            <a:off x="3657600" y="6613525"/>
            <a:ext cx="2133600" cy="320675"/>
          </a:xfrm>
        </p:spPr>
        <p:txBody>
          <a:bodyPr/>
          <a:lstStyle/>
          <a:p>
            <a:pPr algn="ctr"/>
            <a:fld id="{CCF13A01-C834-423B-943D-C119CDDAEA63}" type="slidenum">
              <a:rPr lang="en-US" b="1" smtClean="0">
                <a:solidFill>
                  <a:srgbClr val="0000CC"/>
                </a:solidFill>
              </a:rPr>
              <a:pPr algn="ctr"/>
              <a:t>9</a:t>
            </a:fld>
            <a:endParaRPr lang="en-US" b="1" dirty="0">
              <a:solidFill>
                <a:srgbClr val="0000CC"/>
              </a:solidFill>
            </a:endParaRPr>
          </a:p>
        </p:txBody>
      </p:sp>
    </p:spTree>
    <p:extLst>
      <p:ext uri="{BB962C8B-B14F-4D97-AF65-F5344CB8AC3E}">
        <p14:creationId xmlns:p14="http://schemas.microsoft.com/office/powerpoint/2010/main" val="24383129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db2004118l">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cdb2004118l</Template>
  <TotalTime>4357</TotalTime>
  <Words>3003</Words>
  <Application>Microsoft Office PowerPoint</Application>
  <PresentationFormat>On-screen Show (4:3)</PresentationFormat>
  <Paragraphs>164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Verdana</vt:lpstr>
      <vt:lpstr>Wingdings</vt:lpstr>
      <vt:lpstr>cdb2004118l</vt:lpstr>
      <vt:lpstr>Học tập và làm theo tư tưởng,  đạo đức, phong cách Hồ Chí Minh về phát huy giá trị văn hóa,                 con người Việt Nam  tại Thành phố Hồ Chí Minh </vt:lpstr>
      <vt:lpstr>Nội dung</vt:lpstr>
      <vt:lpstr>Phần thứ nhất: </vt:lpstr>
      <vt:lpstr>I. Tư tưởng, đạo đức, phong cách Hồ Chí Minh     về phát huy giá trị văn hóa</vt:lpstr>
      <vt:lpstr>PowerPoint Presentation</vt:lpstr>
      <vt:lpstr>2. Vị trí, vai trò của văn hóa theo tư tưởng Hồ Chí Minh </vt:lpstr>
      <vt:lpstr>2.2. Văn hóa là mục tiêu, là động lực của cách mạng.</vt:lpstr>
      <vt:lpstr>PowerPoint Presentation</vt:lpstr>
      <vt:lpstr>PowerPoint Presentation</vt:lpstr>
      <vt:lpstr>II. Tư tưởng, đạo đức, phong cách           Hồ Chí Minh về con người   </vt:lpstr>
      <vt:lpstr>2. Tư tưởng, đạo đức, phong cách Hồ Chí Minh về xây dựng con người</vt:lpstr>
      <vt:lpstr>2.2. Quan điểm của Hồ Chí Minh về xây dựng con người xã hội chủ nghĩa</vt:lpstr>
      <vt:lpstr>b. Nội dung xây dựng con người xã hội chủ nghĩa </vt:lpstr>
      <vt:lpstr>c. Phương pháp xây dựng xây dựng con người</vt:lpstr>
      <vt:lpstr>Phần thứ hai</vt:lpstr>
      <vt:lpstr>2. Phương hướng, nhiệm vụ</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tập và làm theo tư tưởng,  đạo đức, phong cách Hồ Chí Minh về phát huy giá trị văn hóa,                 con người Việt Nam  tại Thành phố Hồ Chí Minh</dc:title>
  <dc:creator>AspireE1</dc:creator>
  <cp:lastModifiedBy>Yen</cp:lastModifiedBy>
  <cp:revision>120</cp:revision>
  <dcterms:created xsi:type="dcterms:W3CDTF">2023-07-09T03:22:55Z</dcterms:created>
  <dcterms:modified xsi:type="dcterms:W3CDTF">2023-08-19T03:41:06Z</dcterms:modified>
</cp:coreProperties>
</file>